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3" r:id="rId2"/>
    <p:sldId id="273" r:id="rId3"/>
    <p:sldId id="274" r:id="rId4"/>
    <p:sldId id="283" r:id="rId5"/>
    <p:sldId id="284" r:id="rId6"/>
    <p:sldId id="287" r:id="rId7"/>
    <p:sldId id="288" r:id="rId8"/>
    <p:sldId id="306" r:id="rId9"/>
    <p:sldId id="313" r:id="rId10"/>
    <p:sldId id="311" r:id="rId11"/>
    <p:sldId id="305" r:id="rId12"/>
    <p:sldId id="276" r:id="rId13"/>
    <p:sldId id="289" r:id="rId14"/>
    <p:sldId id="277" r:id="rId15"/>
    <p:sldId id="291" r:id="rId16"/>
    <p:sldId id="292" r:id="rId17"/>
    <p:sldId id="293" r:id="rId18"/>
    <p:sldId id="294" r:id="rId19"/>
    <p:sldId id="316" r:id="rId20"/>
    <p:sldId id="296" r:id="rId21"/>
    <p:sldId id="300" r:id="rId22"/>
    <p:sldId id="299" r:id="rId23"/>
    <p:sldId id="301" r:id="rId24"/>
    <p:sldId id="302" r:id="rId25"/>
    <p:sldId id="297" r:id="rId26"/>
    <p:sldId id="317" r:id="rId27"/>
    <p:sldId id="298" r:id="rId28"/>
    <p:sldId id="295" r:id="rId29"/>
    <p:sldId id="319" r:id="rId30"/>
    <p:sldId id="303" r:id="rId31"/>
    <p:sldId id="307" r:id="rId32"/>
    <p:sldId id="315" r:id="rId33"/>
    <p:sldId id="314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2B8"/>
    <a:srgbClr val="008FA2"/>
    <a:srgbClr val="2CA2AE"/>
    <a:srgbClr val="3BBFCD"/>
    <a:srgbClr val="62CCD7"/>
    <a:srgbClr val="00C1DE"/>
    <a:srgbClr val="5D80BF"/>
    <a:srgbClr val="7492C8"/>
    <a:srgbClr val="D6D60E"/>
    <a:srgbClr val="E7E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57" autoAdjust="0"/>
    <p:restoredTop sz="95289" autoAdjust="0"/>
  </p:normalViewPr>
  <p:slideViewPr>
    <p:cSldViewPr snapToGrid="0" showGuides="1">
      <p:cViewPr varScale="1">
        <p:scale>
          <a:sx n="74" d="100"/>
          <a:sy n="74" d="100"/>
        </p:scale>
        <p:origin x="68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E6500-0D50-45F9-BCA8-641A6D3DE3DD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37AE65-255C-492E-8B19-F3170557E6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4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A5101-A3D2-4597-AC4A-40860D289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15DD27-384C-49E9-8E06-C0D5CDFE0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E95B8D-70BD-4DBD-90D9-14246E1D8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A353-4CA2-47A6-B409-2673078F39F2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A89504-4FC0-45CF-A2E7-800DD704A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73D94B-2C24-408E-8099-8A2455ED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2BA35-AA73-4FD6-B8F8-E585A6199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81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7A14C-6BCB-4BED-A05F-3F310225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AD03C4-078A-4A7A-AC6B-EDD04F150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1EF582-28F0-4AFA-8BC7-8E928CD5D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A353-4CA2-47A6-B409-2673078F39F2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4E50EC-A010-4A4F-B116-393072F8F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3A4547-A88C-4775-8ED7-38FFF30BF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2BA35-AA73-4FD6-B8F8-E585A6199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50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FEA1D00-5686-4277-B150-E9B2DF617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7B1606-86BC-4BC3-A447-45A290193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21FC9C-BEBA-4A90-87CC-4B9D7338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A353-4CA2-47A6-B409-2673078F39F2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244CBC-ED05-4D79-9AAF-D3D4461F2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F155C-F94E-482C-A732-CFF1D0C02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2BA35-AA73-4FD6-B8F8-E585A6199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032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EF59B-3104-4AD7-A79F-8EDB419B4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B344FA-A72A-4B5C-B44A-ADC73B8C0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9BE758-7562-4A36-ACA7-00BBF306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A353-4CA2-47A6-B409-2673078F39F2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162A2E-8F61-4891-A77D-27DBBD607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EB1DD9-0CBA-4A11-8EBC-3671374A2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2BA35-AA73-4FD6-B8F8-E585A6199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11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D2190-78BB-4121-BDE6-4667BA04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52C133-36E0-486C-A110-5FD83523E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253B4A-E44D-4713-9AB1-333A4646A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A353-4CA2-47A6-B409-2673078F39F2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EB7127-B655-4B32-AC3C-C07FFC658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6F500E-EB8E-4381-BF13-01C344A2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2BA35-AA73-4FD6-B8F8-E585A6199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3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3DAC66-3218-44BF-972D-B062CFA4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400885-0215-4B47-9D32-52745E3FB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5DE5E6-A87A-49BA-8564-D2984C74F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858040-C69E-4045-B2E6-3A435902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A353-4CA2-47A6-B409-2673078F39F2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448471-09D0-447E-A7F0-BE62BB92D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D205BA-8BD7-419C-A017-D72CC8E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2BA35-AA73-4FD6-B8F8-E585A6199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61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144F2-507E-4963-A599-5FE7ECC8B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9C5525-7B50-4083-96BB-74BE954BF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196253-E81E-4143-9251-E878C5003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1F07D6-3DE0-4764-89DF-7631A36FD0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FA7F0A3-3566-444C-9253-5F3679565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02A2FC5-A77B-40C4-B87C-CB28B3D7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A353-4CA2-47A6-B409-2673078F39F2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F1DF28-885F-4F83-9801-849B7313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5DD3C4-2445-4143-A4F5-DF6A7E66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2BA35-AA73-4FD6-B8F8-E585A6199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854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55AC4-8E3D-4AC3-BD90-A6454E93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93571E-BED3-45AA-9C1E-314BFAED3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A353-4CA2-47A6-B409-2673078F39F2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C8407F-9F42-43BA-B171-A9BDD71D1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22B382-E5AC-44D5-AD51-F89C2952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2BA35-AA73-4FD6-B8F8-E585A6199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541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CCD5F5-DC1B-421A-92A0-F4B3F01A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A353-4CA2-47A6-B409-2673078F39F2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DD0C221-C689-4A32-801A-13B294101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B8EC0D-0837-44F9-9E85-F211C01E2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2BA35-AA73-4FD6-B8F8-E585A6199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249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B8D12-6406-483F-BDC5-67A641B9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ED73F5-D53C-481D-AEBA-C4E5D5742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2D070A-0BCB-497A-AE99-A18F74D0A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59DF9C-69D1-4A52-900D-AFEF4007A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A353-4CA2-47A6-B409-2673078F39F2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FE3AE3-4418-4B2A-BDDB-DFFFD5BC3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F81F00-2E1D-414D-AD58-FC104D99D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2BA35-AA73-4FD6-B8F8-E585A6199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020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2A6FB-8076-4778-BA80-A0348A1A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C8372D-92F0-44AA-B868-F751FEAB9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13988B-D748-4D4B-A83E-B47A6A563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3A4F0F-AD54-4C9A-A672-886BE8B4E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A353-4CA2-47A6-B409-2673078F39F2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AE6788-C655-4740-B179-E6BA080CE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912F67-F4BD-4296-AC60-258F28800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2BA35-AA73-4FD6-B8F8-E585A6199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8000">
              <a:srgbClr val="F9F9F9"/>
            </a:gs>
            <a:gs pos="100000">
              <a:srgbClr val="E8E8E8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957999D-C57B-49A6-9D1F-BDD24E43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A0E56D-9CA2-4C51-8E41-F439CF3D0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7E720E-423B-4469-B5F6-3716639056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1A353-4CA2-47A6-B409-2673078F39F2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ACAAE5-802A-44B5-9ECA-929B78095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808FEA-E06B-4F67-A1C1-750C347A0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2BA35-AA73-4FD6-B8F8-E585A6199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81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5.xml"/><Relationship Id="rId50" Type="http://schemas.openxmlformats.org/officeDocument/2006/relationships/tags" Target="../tags/tag48.xml"/><Relationship Id="rId55" Type="http://schemas.openxmlformats.org/officeDocument/2006/relationships/image" Target="../media/image1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4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54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3.xml"/><Relationship Id="rId53" Type="http://schemas.openxmlformats.org/officeDocument/2006/relationships/tags" Target="../tags/tag5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7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audio" Target="../media/media1.mp3"/><Relationship Id="rId52" Type="http://schemas.openxmlformats.org/officeDocument/2006/relationships/tags" Target="../tags/tag5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microsoft.com/office/2007/relationships/media" Target="../media/media1.mp3"/><Relationship Id="rId48" Type="http://schemas.openxmlformats.org/officeDocument/2006/relationships/tags" Target="../tags/tag46.xml"/><Relationship Id="rId56" Type="http://schemas.openxmlformats.org/officeDocument/2006/relationships/image" Target="../media/image2.png"/><Relationship Id="rId8" Type="http://schemas.openxmlformats.org/officeDocument/2006/relationships/tags" Target="../tags/tag8.xml"/><Relationship Id="rId51" Type="http://schemas.openxmlformats.org/officeDocument/2006/relationships/tags" Target="../tags/tag49.xml"/><Relationship Id="rId3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90.xml"/><Relationship Id="rId18" Type="http://schemas.openxmlformats.org/officeDocument/2006/relationships/tags" Target="../tags/tag195.xml"/><Relationship Id="rId26" Type="http://schemas.openxmlformats.org/officeDocument/2006/relationships/tags" Target="../tags/tag203.xml"/><Relationship Id="rId39" Type="http://schemas.openxmlformats.org/officeDocument/2006/relationships/tags" Target="../tags/tag216.xml"/><Relationship Id="rId21" Type="http://schemas.openxmlformats.org/officeDocument/2006/relationships/tags" Target="../tags/tag198.xml"/><Relationship Id="rId34" Type="http://schemas.openxmlformats.org/officeDocument/2006/relationships/tags" Target="../tags/tag211.xml"/><Relationship Id="rId42" Type="http://schemas.openxmlformats.org/officeDocument/2006/relationships/tags" Target="../tags/tag219.xml"/><Relationship Id="rId47" Type="http://schemas.openxmlformats.org/officeDocument/2006/relationships/tags" Target="../tags/tag224.xml"/><Relationship Id="rId50" Type="http://schemas.openxmlformats.org/officeDocument/2006/relationships/tags" Target="../tags/tag227.xml"/><Relationship Id="rId55" Type="http://schemas.openxmlformats.org/officeDocument/2006/relationships/tags" Target="../tags/tag232.xml"/><Relationship Id="rId63" Type="http://schemas.openxmlformats.org/officeDocument/2006/relationships/tags" Target="../tags/tag240.xml"/><Relationship Id="rId68" Type="http://schemas.openxmlformats.org/officeDocument/2006/relationships/tags" Target="../tags/tag245.xml"/><Relationship Id="rId7" Type="http://schemas.openxmlformats.org/officeDocument/2006/relationships/tags" Target="../tags/tag184.xml"/><Relationship Id="rId71" Type="http://schemas.openxmlformats.org/officeDocument/2006/relationships/image" Target="../media/image17.png"/><Relationship Id="rId2" Type="http://schemas.openxmlformats.org/officeDocument/2006/relationships/tags" Target="../tags/tag179.xml"/><Relationship Id="rId16" Type="http://schemas.openxmlformats.org/officeDocument/2006/relationships/tags" Target="../tags/tag193.xml"/><Relationship Id="rId29" Type="http://schemas.openxmlformats.org/officeDocument/2006/relationships/tags" Target="../tags/tag206.xml"/><Relationship Id="rId11" Type="http://schemas.openxmlformats.org/officeDocument/2006/relationships/tags" Target="../tags/tag188.xml"/><Relationship Id="rId24" Type="http://schemas.openxmlformats.org/officeDocument/2006/relationships/tags" Target="../tags/tag201.xml"/><Relationship Id="rId32" Type="http://schemas.openxmlformats.org/officeDocument/2006/relationships/tags" Target="../tags/tag209.xml"/><Relationship Id="rId37" Type="http://schemas.openxmlformats.org/officeDocument/2006/relationships/tags" Target="../tags/tag214.xml"/><Relationship Id="rId40" Type="http://schemas.openxmlformats.org/officeDocument/2006/relationships/tags" Target="../tags/tag217.xml"/><Relationship Id="rId45" Type="http://schemas.openxmlformats.org/officeDocument/2006/relationships/tags" Target="../tags/tag222.xml"/><Relationship Id="rId53" Type="http://schemas.openxmlformats.org/officeDocument/2006/relationships/tags" Target="../tags/tag230.xml"/><Relationship Id="rId58" Type="http://schemas.openxmlformats.org/officeDocument/2006/relationships/tags" Target="../tags/tag235.xml"/><Relationship Id="rId66" Type="http://schemas.openxmlformats.org/officeDocument/2006/relationships/tags" Target="../tags/tag243.xml"/><Relationship Id="rId5" Type="http://schemas.openxmlformats.org/officeDocument/2006/relationships/tags" Target="../tags/tag182.xml"/><Relationship Id="rId15" Type="http://schemas.openxmlformats.org/officeDocument/2006/relationships/tags" Target="../tags/tag192.xml"/><Relationship Id="rId23" Type="http://schemas.openxmlformats.org/officeDocument/2006/relationships/tags" Target="../tags/tag200.xml"/><Relationship Id="rId28" Type="http://schemas.openxmlformats.org/officeDocument/2006/relationships/tags" Target="../tags/tag205.xml"/><Relationship Id="rId36" Type="http://schemas.openxmlformats.org/officeDocument/2006/relationships/tags" Target="../tags/tag213.xml"/><Relationship Id="rId49" Type="http://schemas.openxmlformats.org/officeDocument/2006/relationships/tags" Target="../tags/tag226.xml"/><Relationship Id="rId57" Type="http://schemas.openxmlformats.org/officeDocument/2006/relationships/tags" Target="../tags/tag234.xml"/><Relationship Id="rId61" Type="http://schemas.openxmlformats.org/officeDocument/2006/relationships/tags" Target="../tags/tag238.xml"/><Relationship Id="rId10" Type="http://schemas.openxmlformats.org/officeDocument/2006/relationships/tags" Target="../tags/tag187.xml"/><Relationship Id="rId19" Type="http://schemas.openxmlformats.org/officeDocument/2006/relationships/tags" Target="../tags/tag196.xml"/><Relationship Id="rId31" Type="http://schemas.openxmlformats.org/officeDocument/2006/relationships/tags" Target="../tags/tag208.xml"/><Relationship Id="rId44" Type="http://schemas.openxmlformats.org/officeDocument/2006/relationships/tags" Target="../tags/tag221.xml"/><Relationship Id="rId52" Type="http://schemas.openxmlformats.org/officeDocument/2006/relationships/tags" Target="../tags/tag229.xml"/><Relationship Id="rId60" Type="http://schemas.openxmlformats.org/officeDocument/2006/relationships/tags" Target="../tags/tag237.xml"/><Relationship Id="rId65" Type="http://schemas.openxmlformats.org/officeDocument/2006/relationships/tags" Target="../tags/tag242.xml"/><Relationship Id="rId73" Type="http://schemas.openxmlformats.org/officeDocument/2006/relationships/image" Target="../media/image18.png"/><Relationship Id="rId4" Type="http://schemas.openxmlformats.org/officeDocument/2006/relationships/tags" Target="../tags/tag181.xml"/><Relationship Id="rId9" Type="http://schemas.openxmlformats.org/officeDocument/2006/relationships/tags" Target="../tags/tag186.xml"/><Relationship Id="rId14" Type="http://schemas.openxmlformats.org/officeDocument/2006/relationships/tags" Target="../tags/tag191.xml"/><Relationship Id="rId22" Type="http://schemas.openxmlformats.org/officeDocument/2006/relationships/tags" Target="../tags/tag199.xml"/><Relationship Id="rId27" Type="http://schemas.openxmlformats.org/officeDocument/2006/relationships/tags" Target="../tags/tag204.xml"/><Relationship Id="rId30" Type="http://schemas.openxmlformats.org/officeDocument/2006/relationships/tags" Target="../tags/tag207.xml"/><Relationship Id="rId35" Type="http://schemas.openxmlformats.org/officeDocument/2006/relationships/tags" Target="../tags/tag212.xml"/><Relationship Id="rId43" Type="http://schemas.openxmlformats.org/officeDocument/2006/relationships/tags" Target="../tags/tag220.xml"/><Relationship Id="rId48" Type="http://schemas.openxmlformats.org/officeDocument/2006/relationships/tags" Target="../tags/tag225.xml"/><Relationship Id="rId56" Type="http://schemas.openxmlformats.org/officeDocument/2006/relationships/tags" Target="../tags/tag233.xml"/><Relationship Id="rId64" Type="http://schemas.openxmlformats.org/officeDocument/2006/relationships/tags" Target="../tags/tag241.xml"/><Relationship Id="rId69" Type="http://schemas.openxmlformats.org/officeDocument/2006/relationships/tags" Target="../tags/tag246.xml"/><Relationship Id="rId8" Type="http://schemas.openxmlformats.org/officeDocument/2006/relationships/tags" Target="../tags/tag185.xml"/><Relationship Id="rId51" Type="http://schemas.openxmlformats.org/officeDocument/2006/relationships/tags" Target="../tags/tag228.xml"/><Relationship Id="rId72" Type="http://schemas.openxmlformats.org/officeDocument/2006/relationships/image" Target="../media/image6.png"/><Relationship Id="rId3" Type="http://schemas.openxmlformats.org/officeDocument/2006/relationships/tags" Target="../tags/tag180.xml"/><Relationship Id="rId12" Type="http://schemas.openxmlformats.org/officeDocument/2006/relationships/tags" Target="../tags/tag189.xml"/><Relationship Id="rId17" Type="http://schemas.openxmlformats.org/officeDocument/2006/relationships/tags" Target="../tags/tag194.xml"/><Relationship Id="rId25" Type="http://schemas.openxmlformats.org/officeDocument/2006/relationships/tags" Target="../tags/tag202.xml"/><Relationship Id="rId33" Type="http://schemas.openxmlformats.org/officeDocument/2006/relationships/tags" Target="../tags/tag210.xml"/><Relationship Id="rId38" Type="http://schemas.openxmlformats.org/officeDocument/2006/relationships/tags" Target="../tags/tag215.xml"/><Relationship Id="rId46" Type="http://schemas.openxmlformats.org/officeDocument/2006/relationships/tags" Target="../tags/tag223.xml"/><Relationship Id="rId59" Type="http://schemas.openxmlformats.org/officeDocument/2006/relationships/tags" Target="../tags/tag236.xml"/><Relationship Id="rId67" Type="http://schemas.openxmlformats.org/officeDocument/2006/relationships/tags" Target="../tags/tag244.xml"/><Relationship Id="rId20" Type="http://schemas.openxmlformats.org/officeDocument/2006/relationships/tags" Target="../tags/tag197.xml"/><Relationship Id="rId41" Type="http://schemas.openxmlformats.org/officeDocument/2006/relationships/tags" Target="../tags/tag218.xml"/><Relationship Id="rId54" Type="http://schemas.openxmlformats.org/officeDocument/2006/relationships/tags" Target="../tags/tag231.xml"/><Relationship Id="rId62" Type="http://schemas.openxmlformats.org/officeDocument/2006/relationships/tags" Target="../tags/tag239.xml"/><Relationship Id="rId70" Type="http://schemas.openxmlformats.org/officeDocument/2006/relationships/slideLayout" Target="../slideLayouts/slideLayout1.xml"/><Relationship Id="rId1" Type="http://schemas.openxmlformats.org/officeDocument/2006/relationships/tags" Target="../tags/tag178.xml"/><Relationship Id="rId6" Type="http://schemas.openxmlformats.org/officeDocument/2006/relationships/tags" Target="../tags/tag18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13" Type="http://schemas.openxmlformats.org/officeDocument/2006/relationships/tags" Target="../tags/tag259.xml"/><Relationship Id="rId18" Type="http://schemas.openxmlformats.org/officeDocument/2006/relationships/tags" Target="../tags/tag264.xml"/><Relationship Id="rId26" Type="http://schemas.openxmlformats.org/officeDocument/2006/relationships/image" Target="../media/image21.png"/><Relationship Id="rId3" Type="http://schemas.openxmlformats.org/officeDocument/2006/relationships/tags" Target="../tags/tag249.xml"/><Relationship Id="rId21" Type="http://schemas.openxmlformats.org/officeDocument/2006/relationships/tags" Target="../tags/tag267.xml"/><Relationship Id="rId34" Type="http://schemas.openxmlformats.org/officeDocument/2006/relationships/image" Target="../media/image18.png"/><Relationship Id="rId7" Type="http://schemas.openxmlformats.org/officeDocument/2006/relationships/tags" Target="../tags/tag253.xml"/><Relationship Id="rId12" Type="http://schemas.openxmlformats.org/officeDocument/2006/relationships/tags" Target="../tags/tag258.xml"/><Relationship Id="rId17" Type="http://schemas.openxmlformats.org/officeDocument/2006/relationships/tags" Target="../tags/tag263.xml"/><Relationship Id="rId25" Type="http://schemas.openxmlformats.org/officeDocument/2006/relationships/image" Target="../media/image20.png"/><Relationship Id="rId33" Type="http://schemas.openxmlformats.org/officeDocument/2006/relationships/image" Target="../media/image11.png"/><Relationship Id="rId2" Type="http://schemas.openxmlformats.org/officeDocument/2006/relationships/tags" Target="../tags/tag248.xml"/><Relationship Id="rId16" Type="http://schemas.openxmlformats.org/officeDocument/2006/relationships/tags" Target="../tags/tag262.xml"/><Relationship Id="rId20" Type="http://schemas.openxmlformats.org/officeDocument/2006/relationships/tags" Target="../tags/tag266.xml"/><Relationship Id="rId29" Type="http://schemas.openxmlformats.org/officeDocument/2006/relationships/image" Target="../media/image10.png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tags" Target="../tags/tag257.xml"/><Relationship Id="rId24" Type="http://schemas.openxmlformats.org/officeDocument/2006/relationships/image" Target="../media/image19.png"/><Relationship Id="rId32" Type="http://schemas.openxmlformats.org/officeDocument/2006/relationships/image" Target="../media/image9.png"/><Relationship Id="rId5" Type="http://schemas.openxmlformats.org/officeDocument/2006/relationships/tags" Target="../tags/tag251.xml"/><Relationship Id="rId15" Type="http://schemas.openxmlformats.org/officeDocument/2006/relationships/tags" Target="../tags/tag261.xml"/><Relationship Id="rId23" Type="http://schemas.openxmlformats.org/officeDocument/2006/relationships/slideLayout" Target="../slideLayouts/slideLayout7.xml"/><Relationship Id="rId28" Type="http://schemas.openxmlformats.org/officeDocument/2006/relationships/image" Target="../media/image6.png"/><Relationship Id="rId10" Type="http://schemas.openxmlformats.org/officeDocument/2006/relationships/tags" Target="../tags/tag256.xml"/><Relationship Id="rId19" Type="http://schemas.openxmlformats.org/officeDocument/2006/relationships/tags" Target="../tags/tag265.xml"/><Relationship Id="rId31" Type="http://schemas.openxmlformats.org/officeDocument/2006/relationships/image" Target="../media/image8.png"/><Relationship Id="rId4" Type="http://schemas.openxmlformats.org/officeDocument/2006/relationships/tags" Target="../tags/tag250.xml"/><Relationship Id="rId9" Type="http://schemas.openxmlformats.org/officeDocument/2006/relationships/tags" Target="../tags/tag255.xml"/><Relationship Id="rId14" Type="http://schemas.openxmlformats.org/officeDocument/2006/relationships/tags" Target="../tags/tag260.xml"/><Relationship Id="rId22" Type="http://schemas.openxmlformats.org/officeDocument/2006/relationships/tags" Target="../tags/tag268.xml"/><Relationship Id="rId27" Type="http://schemas.openxmlformats.org/officeDocument/2006/relationships/image" Target="../media/image22.png"/><Relationship Id="rId30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76.xml"/><Relationship Id="rId13" Type="http://schemas.openxmlformats.org/officeDocument/2006/relationships/tags" Target="../tags/tag281.xml"/><Relationship Id="rId18" Type="http://schemas.openxmlformats.org/officeDocument/2006/relationships/tags" Target="../tags/tag286.xml"/><Relationship Id="rId26" Type="http://schemas.openxmlformats.org/officeDocument/2006/relationships/image" Target="../media/image8.png"/><Relationship Id="rId3" Type="http://schemas.openxmlformats.org/officeDocument/2006/relationships/tags" Target="../tags/tag271.xml"/><Relationship Id="rId21" Type="http://schemas.openxmlformats.org/officeDocument/2006/relationships/tags" Target="../tags/tag289.xml"/><Relationship Id="rId7" Type="http://schemas.openxmlformats.org/officeDocument/2006/relationships/tags" Target="../tags/tag275.xml"/><Relationship Id="rId12" Type="http://schemas.openxmlformats.org/officeDocument/2006/relationships/tags" Target="../tags/tag280.xml"/><Relationship Id="rId17" Type="http://schemas.openxmlformats.org/officeDocument/2006/relationships/tags" Target="../tags/tag285.xml"/><Relationship Id="rId25" Type="http://schemas.openxmlformats.org/officeDocument/2006/relationships/image" Target="../media/image7.png"/><Relationship Id="rId2" Type="http://schemas.openxmlformats.org/officeDocument/2006/relationships/tags" Target="../tags/tag270.xml"/><Relationship Id="rId16" Type="http://schemas.openxmlformats.org/officeDocument/2006/relationships/tags" Target="../tags/tag284.xml"/><Relationship Id="rId20" Type="http://schemas.openxmlformats.org/officeDocument/2006/relationships/tags" Target="../tags/tag288.xml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11" Type="http://schemas.openxmlformats.org/officeDocument/2006/relationships/tags" Target="../tags/tag279.xml"/><Relationship Id="rId24" Type="http://schemas.openxmlformats.org/officeDocument/2006/relationships/image" Target="../media/image10.png"/><Relationship Id="rId5" Type="http://schemas.openxmlformats.org/officeDocument/2006/relationships/tags" Target="../tags/tag273.xml"/><Relationship Id="rId15" Type="http://schemas.openxmlformats.org/officeDocument/2006/relationships/tags" Target="../tags/tag283.xml"/><Relationship Id="rId23" Type="http://schemas.openxmlformats.org/officeDocument/2006/relationships/image" Target="../media/image6.png"/><Relationship Id="rId28" Type="http://schemas.openxmlformats.org/officeDocument/2006/relationships/image" Target="../media/image11.png"/><Relationship Id="rId10" Type="http://schemas.openxmlformats.org/officeDocument/2006/relationships/tags" Target="../tags/tag278.xml"/><Relationship Id="rId19" Type="http://schemas.openxmlformats.org/officeDocument/2006/relationships/tags" Target="../tags/tag287.xml"/><Relationship Id="rId4" Type="http://schemas.openxmlformats.org/officeDocument/2006/relationships/tags" Target="../tags/tag272.xml"/><Relationship Id="rId9" Type="http://schemas.openxmlformats.org/officeDocument/2006/relationships/tags" Target="../tags/tag277.xml"/><Relationship Id="rId14" Type="http://schemas.openxmlformats.org/officeDocument/2006/relationships/tags" Target="../tags/tag282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97.xml"/><Relationship Id="rId13" Type="http://schemas.openxmlformats.org/officeDocument/2006/relationships/tags" Target="../tags/tag302.xml"/><Relationship Id="rId18" Type="http://schemas.openxmlformats.org/officeDocument/2006/relationships/tags" Target="../tags/tag307.xml"/><Relationship Id="rId26" Type="http://schemas.openxmlformats.org/officeDocument/2006/relationships/image" Target="../media/image8.png"/><Relationship Id="rId3" Type="http://schemas.openxmlformats.org/officeDocument/2006/relationships/tags" Target="../tags/tag292.xml"/><Relationship Id="rId21" Type="http://schemas.openxmlformats.org/officeDocument/2006/relationships/tags" Target="../tags/tag310.xml"/><Relationship Id="rId7" Type="http://schemas.openxmlformats.org/officeDocument/2006/relationships/tags" Target="../tags/tag296.xml"/><Relationship Id="rId12" Type="http://schemas.openxmlformats.org/officeDocument/2006/relationships/tags" Target="../tags/tag301.xml"/><Relationship Id="rId17" Type="http://schemas.openxmlformats.org/officeDocument/2006/relationships/tags" Target="../tags/tag306.xml"/><Relationship Id="rId25" Type="http://schemas.openxmlformats.org/officeDocument/2006/relationships/image" Target="../media/image7.png"/><Relationship Id="rId2" Type="http://schemas.openxmlformats.org/officeDocument/2006/relationships/tags" Target="../tags/tag291.xml"/><Relationship Id="rId16" Type="http://schemas.openxmlformats.org/officeDocument/2006/relationships/tags" Target="../tags/tag305.xml"/><Relationship Id="rId20" Type="http://schemas.openxmlformats.org/officeDocument/2006/relationships/tags" Target="../tags/tag309.xml"/><Relationship Id="rId29" Type="http://schemas.openxmlformats.org/officeDocument/2006/relationships/image" Target="../media/image23.png"/><Relationship Id="rId1" Type="http://schemas.openxmlformats.org/officeDocument/2006/relationships/tags" Target="../tags/tag290.xml"/><Relationship Id="rId6" Type="http://schemas.openxmlformats.org/officeDocument/2006/relationships/tags" Target="../tags/tag295.xml"/><Relationship Id="rId11" Type="http://schemas.openxmlformats.org/officeDocument/2006/relationships/tags" Target="../tags/tag300.xml"/><Relationship Id="rId24" Type="http://schemas.openxmlformats.org/officeDocument/2006/relationships/image" Target="../media/image10.png"/><Relationship Id="rId5" Type="http://schemas.openxmlformats.org/officeDocument/2006/relationships/tags" Target="../tags/tag294.xml"/><Relationship Id="rId15" Type="http://schemas.openxmlformats.org/officeDocument/2006/relationships/tags" Target="../tags/tag304.xml"/><Relationship Id="rId23" Type="http://schemas.openxmlformats.org/officeDocument/2006/relationships/image" Target="../media/image6.png"/><Relationship Id="rId28" Type="http://schemas.openxmlformats.org/officeDocument/2006/relationships/image" Target="../media/image11.png"/><Relationship Id="rId10" Type="http://schemas.openxmlformats.org/officeDocument/2006/relationships/tags" Target="../tags/tag299.xml"/><Relationship Id="rId19" Type="http://schemas.openxmlformats.org/officeDocument/2006/relationships/tags" Target="../tags/tag308.xml"/><Relationship Id="rId4" Type="http://schemas.openxmlformats.org/officeDocument/2006/relationships/tags" Target="../tags/tag293.xml"/><Relationship Id="rId9" Type="http://schemas.openxmlformats.org/officeDocument/2006/relationships/tags" Target="../tags/tag298.xml"/><Relationship Id="rId14" Type="http://schemas.openxmlformats.org/officeDocument/2006/relationships/tags" Target="../tags/tag303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18.xml"/><Relationship Id="rId13" Type="http://schemas.openxmlformats.org/officeDocument/2006/relationships/tags" Target="../tags/tag323.xml"/><Relationship Id="rId18" Type="http://schemas.openxmlformats.org/officeDocument/2006/relationships/tags" Target="../tags/tag328.xml"/><Relationship Id="rId26" Type="http://schemas.openxmlformats.org/officeDocument/2006/relationships/image" Target="../media/image28.png"/><Relationship Id="rId3" Type="http://schemas.openxmlformats.org/officeDocument/2006/relationships/tags" Target="../tags/tag313.xml"/><Relationship Id="rId21" Type="http://schemas.openxmlformats.org/officeDocument/2006/relationships/slideLayout" Target="../slideLayouts/slideLayout7.xml"/><Relationship Id="rId34" Type="http://schemas.openxmlformats.org/officeDocument/2006/relationships/image" Target="../media/image30.png"/><Relationship Id="rId7" Type="http://schemas.openxmlformats.org/officeDocument/2006/relationships/tags" Target="../tags/tag317.xml"/><Relationship Id="rId12" Type="http://schemas.openxmlformats.org/officeDocument/2006/relationships/tags" Target="../tags/tag322.xml"/><Relationship Id="rId17" Type="http://schemas.openxmlformats.org/officeDocument/2006/relationships/tags" Target="../tags/tag327.xml"/><Relationship Id="rId25" Type="http://schemas.openxmlformats.org/officeDocument/2006/relationships/image" Target="../media/image27.png"/><Relationship Id="rId33" Type="http://schemas.openxmlformats.org/officeDocument/2006/relationships/image" Target="../media/image29.png"/><Relationship Id="rId2" Type="http://schemas.openxmlformats.org/officeDocument/2006/relationships/tags" Target="../tags/tag312.xml"/><Relationship Id="rId16" Type="http://schemas.openxmlformats.org/officeDocument/2006/relationships/tags" Target="../tags/tag326.xml"/><Relationship Id="rId20" Type="http://schemas.openxmlformats.org/officeDocument/2006/relationships/tags" Target="../tags/tag330.xml"/><Relationship Id="rId29" Type="http://schemas.openxmlformats.org/officeDocument/2006/relationships/image" Target="../media/image7.png"/><Relationship Id="rId1" Type="http://schemas.openxmlformats.org/officeDocument/2006/relationships/tags" Target="../tags/tag311.xml"/><Relationship Id="rId6" Type="http://schemas.openxmlformats.org/officeDocument/2006/relationships/tags" Target="../tags/tag316.xml"/><Relationship Id="rId11" Type="http://schemas.openxmlformats.org/officeDocument/2006/relationships/tags" Target="../tags/tag321.xml"/><Relationship Id="rId24" Type="http://schemas.openxmlformats.org/officeDocument/2006/relationships/image" Target="../media/image26.png"/><Relationship Id="rId32" Type="http://schemas.openxmlformats.org/officeDocument/2006/relationships/image" Target="../media/image11.png"/><Relationship Id="rId5" Type="http://schemas.openxmlformats.org/officeDocument/2006/relationships/tags" Target="../tags/tag315.xml"/><Relationship Id="rId15" Type="http://schemas.openxmlformats.org/officeDocument/2006/relationships/tags" Target="../tags/tag325.xml"/><Relationship Id="rId23" Type="http://schemas.openxmlformats.org/officeDocument/2006/relationships/image" Target="../media/image25.png"/><Relationship Id="rId28" Type="http://schemas.openxmlformats.org/officeDocument/2006/relationships/image" Target="../media/image10.png"/><Relationship Id="rId36" Type="http://schemas.microsoft.com/office/2007/relationships/hdphoto" Target="../media/hdphoto2.wdp"/><Relationship Id="rId10" Type="http://schemas.openxmlformats.org/officeDocument/2006/relationships/tags" Target="../tags/tag320.xml"/><Relationship Id="rId19" Type="http://schemas.openxmlformats.org/officeDocument/2006/relationships/tags" Target="../tags/tag329.xml"/><Relationship Id="rId31" Type="http://schemas.openxmlformats.org/officeDocument/2006/relationships/image" Target="../media/image9.png"/><Relationship Id="rId4" Type="http://schemas.openxmlformats.org/officeDocument/2006/relationships/tags" Target="../tags/tag314.xml"/><Relationship Id="rId9" Type="http://schemas.openxmlformats.org/officeDocument/2006/relationships/tags" Target="../tags/tag319.xml"/><Relationship Id="rId14" Type="http://schemas.openxmlformats.org/officeDocument/2006/relationships/tags" Target="../tags/tag324.xml"/><Relationship Id="rId22" Type="http://schemas.openxmlformats.org/officeDocument/2006/relationships/image" Target="../media/image24.png"/><Relationship Id="rId27" Type="http://schemas.openxmlformats.org/officeDocument/2006/relationships/image" Target="../media/image23.png"/><Relationship Id="rId30" Type="http://schemas.openxmlformats.org/officeDocument/2006/relationships/image" Target="../media/image8.png"/><Relationship Id="rId35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38.xml"/><Relationship Id="rId13" Type="http://schemas.openxmlformats.org/officeDocument/2006/relationships/tags" Target="../tags/tag343.xml"/><Relationship Id="rId18" Type="http://schemas.openxmlformats.org/officeDocument/2006/relationships/tags" Target="../tags/tag348.xml"/><Relationship Id="rId26" Type="http://schemas.openxmlformats.org/officeDocument/2006/relationships/image" Target="../media/image9.png"/><Relationship Id="rId3" Type="http://schemas.openxmlformats.org/officeDocument/2006/relationships/tags" Target="../tags/tag333.xml"/><Relationship Id="rId21" Type="http://schemas.openxmlformats.org/officeDocument/2006/relationships/tags" Target="../tags/tag351.xml"/><Relationship Id="rId7" Type="http://schemas.openxmlformats.org/officeDocument/2006/relationships/tags" Target="../tags/tag337.xml"/><Relationship Id="rId12" Type="http://schemas.openxmlformats.org/officeDocument/2006/relationships/tags" Target="../tags/tag342.xml"/><Relationship Id="rId17" Type="http://schemas.openxmlformats.org/officeDocument/2006/relationships/tags" Target="../tags/tag347.xml"/><Relationship Id="rId25" Type="http://schemas.openxmlformats.org/officeDocument/2006/relationships/image" Target="../media/image7.png"/><Relationship Id="rId2" Type="http://schemas.openxmlformats.org/officeDocument/2006/relationships/tags" Target="../tags/tag332.xml"/><Relationship Id="rId16" Type="http://schemas.openxmlformats.org/officeDocument/2006/relationships/tags" Target="../tags/tag346.xml"/><Relationship Id="rId20" Type="http://schemas.openxmlformats.org/officeDocument/2006/relationships/tags" Target="../tags/tag350.xml"/><Relationship Id="rId29" Type="http://schemas.openxmlformats.org/officeDocument/2006/relationships/image" Target="../media/image32.png"/><Relationship Id="rId1" Type="http://schemas.openxmlformats.org/officeDocument/2006/relationships/tags" Target="../tags/tag331.xml"/><Relationship Id="rId6" Type="http://schemas.openxmlformats.org/officeDocument/2006/relationships/tags" Target="../tags/tag336.xml"/><Relationship Id="rId11" Type="http://schemas.openxmlformats.org/officeDocument/2006/relationships/tags" Target="../tags/tag341.xml"/><Relationship Id="rId24" Type="http://schemas.openxmlformats.org/officeDocument/2006/relationships/image" Target="../media/image6.png"/><Relationship Id="rId5" Type="http://schemas.openxmlformats.org/officeDocument/2006/relationships/tags" Target="../tags/tag335.xml"/><Relationship Id="rId15" Type="http://schemas.openxmlformats.org/officeDocument/2006/relationships/tags" Target="../tags/tag345.xml"/><Relationship Id="rId23" Type="http://schemas.openxmlformats.org/officeDocument/2006/relationships/image" Target="../media/image8.png"/><Relationship Id="rId28" Type="http://schemas.openxmlformats.org/officeDocument/2006/relationships/image" Target="../media/image10.png"/><Relationship Id="rId10" Type="http://schemas.openxmlformats.org/officeDocument/2006/relationships/tags" Target="../tags/tag340.xml"/><Relationship Id="rId19" Type="http://schemas.openxmlformats.org/officeDocument/2006/relationships/tags" Target="../tags/tag349.xml"/><Relationship Id="rId31" Type="http://schemas.openxmlformats.org/officeDocument/2006/relationships/image" Target="../media/image34.png"/><Relationship Id="rId4" Type="http://schemas.openxmlformats.org/officeDocument/2006/relationships/tags" Target="../tags/tag334.xml"/><Relationship Id="rId9" Type="http://schemas.openxmlformats.org/officeDocument/2006/relationships/tags" Target="../tags/tag339.xml"/><Relationship Id="rId14" Type="http://schemas.openxmlformats.org/officeDocument/2006/relationships/tags" Target="../tags/tag344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11.png"/><Relationship Id="rId30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359.xml"/><Relationship Id="rId13" Type="http://schemas.openxmlformats.org/officeDocument/2006/relationships/tags" Target="../tags/tag364.xml"/><Relationship Id="rId18" Type="http://schemas.openxmlformats.org/officeDocument/2006/relationships/tags" Target="../tags/tag369.xml"/><Relationship Id="rId26" Type="http://schemas.openxmlformats.org/officeDocument/2006/relationships/image" Target="../media/image11.png"/><Relationship Id="rId3" Type="http://schemas.openxmlformats.org/officeDocument/2006/relationships/tags" Target="../tags/tag354.xml"/><Relationship Id="rId21" Type="http://schemas.openxmlformats.org/officeDocument/2006/relationships/tags" Target="../tags/tag372.xml"/><Relationship Id="rId7" Type="http://schemas.openxmlformats.org/officeDocument/2006/relationships/tags" Target="../tags/tag358.xml"/><Relationship Id="rId12" Type="http://schemas.openxmlformats.org/officeDocument/2006/relationships/tags" Target="../tags/tag363.xml"/><Relationship Id="rId17" Type="http://schemas.openxmlformats.org/officeDocument/2006/relationships/tags" Target="../tags/tag368.xml"/><Relationship Id="rId25" Type="http://schemas.openxmlformats.org/officeDocument/2006/relationships/image" Target="../media/image9.png"/><Relationship Id="rId2" Type="http://schemas.openxmlformats.org/officeDocument/2006/relationships/tags" Target="../tags/tag353.xml"/><Relationship Id="rId16" Type="http://schemas.openxmlformats.org/officeDocument/2006/relationships/tags" Target="../tags/tag367.xml"/><Relationship Id="rId20" Type="http://schemas.openxmlformats.org/officeDocument/2006/relationships/tags" Target="../tags/tag371.xml"/><Relationship Id="rId29" Type="http://schemas.openxmlformats.org/officeDocument/2006/relationships/image" Target="../media/image33.png"/><Relationship Id="rId1" Type="http://schemas.openxmlformats.org/officeDocument/2006/relationships/tags" Target="../tags/tag352.xml"/><Relationship Id="rId6" Type="http://schemas.openxmlformats.org/officeDocument/2006/relationships/tags" Target="../tags/tag357.xml"/><Relationship Id="rId11" Type="http://schemas.openxmlformats.org/officeDocument/2006/relationships/tags" Target="../tags/tag362.xml"/><Relationship Id="rId24" Type="http://schemas.openxmlformats.org/officeDocument/2006/relationships/image" Target="../media/image7.png"/><Relationship Id="rId5" Type="http://schemas.openxmlformats.org/officeDocument/2006/relationships/tags" Target="../tags/tag356.xml"/><Relationship Id="rId15" Type="http://schemas.openxmlformats.org/officeDocument/2006/relationships/tags" Target="../tags/tag366.xml"/><Relationship Id="rId23" Type="http://schemas.openxmlformats.org/officeDocument/2006/relationships/image" Target="../media/image6.png"/><Relationship Id="rId28" Type="http://schemas.openxmlformats.org/officeDocument/2006/relationships/image" Target="../media/image32.png"/><Relationship Id="rId10" Type="http://schemas.openxmlformats.org/officeDocument/2006/relationships/tags" Target="../tags/tag361.xml"/><Relationship Id="rId19" Type="http://schemas.openxmlformats.org/officeDocument/2006/relationships/tags" Target="../tags/tag370.xml"/><Relationship Id="rId31" Type="http://schemas.openxmlformats.org/officeDocument/2006/relationships/image" Target="../media/image8.png"/><Relationship Id="rId4" Type="http://schemas.openxmlformats.org/officeDocument/2006/relationships/tags" Target="../tags/tag355.xml"/><Relationship Id="rId9" Type="http://schemas.openxmlformats.org/officeDocument/2006/relationships/tags" Target="../tags/tag360.xml"/><Relationship Id="rId14" Type="http://schemas.openxmlformats.org/officeDocument/2006/relationships/tags" Target="../tags/tag365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10.png"/><Relationship Id="rId30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375.xml"/><Relationship Id="rId7" Type="http://schemas.openxmlformats.org/officeDocument/2006/relationships/image" Target="../media/image8.png"/><Relationship Id="rId2" Type="http://schemas.openxmlformats.org/officeDocument/2006/relationships/tags" Target="../tags/tag374.xml"/><Relationship Id="rId1" Type="http://schemas.openxmlformats.org/officeDocument/2006/relationships/tags" Target="../tags/tag373.xml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7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379.xml"/><Relationship Id="rId7" Type="http://schemas.openxmlformats.org/officeDocument/2006/relationships/tags" Target="../tags/tag383.xml"/><Relationship Id="rId2" Type="http://schemas.openxmlformats.org/officeDocument/2006/relationships/tags" Target="../tags/tag378.xml"/><Relationship Id="rId1" Type="http://schemas.openxmlformats.org/officeDocument/2006/relationships/tags" Target="../tags/tag377.xml"/><Relationship Id="rId6" Type="http://schemas.openxmlformats.org/officeDocument/2006/relationships/tags" Target="../tags/tag382.xml"/><Relationship Id="rId11" Type="http://schemas.openxmlformats.org/officeDocument/2006/relationships/image" Target="../media/image8.png"/><Relationship Id="rId5" Type="http://schemas.openxmlformats.org/officeDocument/2006/relationships/tags" Target="../tags/tag381.xml"/><Relationship Id="rId10" Type="http://schemas.openxmlformats.org/officeDocument/2006/relationships/image" Target="../media/image32.png"/><Relationship Id="rId4" Type="http://schemas.openxmlformats.org/officeDocument/2006/relationships/tags" Target="../tags/tag380.xml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386.xml"/><Relationship Id="rId7" Type="http://schemas.openxmlformats.org/officeDocument/2006/relationships/image" Target="../media/image38.png"/><Relationship Id="rId2" Type="http://schemas.openxmlformats.org/officeDocument/2006/relationships/tags" Target="../tags/tag385.xml"/><Relationship Id="rId1" Type="http://schemas.openxmlformats.org/officeDocument/2006/relationships/tags" Target="../tags/tag384.xml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87.xml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95.xml"/><Relationship Id="rId13" Type="http://schemas.openxmlformats.org/officeDocument/2006/relationships/tags" Target="../tags/tag400.xml"/><Relationship Id="rId18" Type="http://schemas.openxmlformats.org/officeDocument/2006/relationships/tags" Target="../tags/tag405.xml"/><Relationship Id="rId26" Type="http://schemas.openxmlformats.org/officeDocument/2006/relationships/image" Target="../media/image10.png"/><Relationship Id="rId3" Type="http://schemas.openxmlformats.org/officeDocument/2006/relationships/tags" Target="../tags/tag390.xml"/><Relationship Id="rId21" Type="http://schemas.openxmlformats.org/officeDocument/2006/relationships/tags" Target="../tags/tag408.xml"/><Relationship Id="rId7" Type="http://schemas.openxmlformats.org/officeDocument/2006/relationships/tags" Target="../tags/tag394.xml"/><Relationship Id="rId12" Type="http://schemas.openxmlformats.org/officeDocument/2006/relationships/tags" Target="../tags/tag399.xml"/><Relationship Id="rId17" Type="http://schemas.openxmlformats.org/officeDocument/2006/relationships/tags" Target="../tags/tag404.xml"/><Relationship Id="rId25" Type="http://schemas.openxmlformats.org/officeDocument/2006/relationships/image" Target="../media/image7.png"/><Relationship Id="rId2" Type="http://schemas.openxmlformats.org/officeDocument/2006/relationships/tags" Target="../tags/tag389.xml"/><Relationship Id="rId16" Type="http://schemas.openxmlformats.org/officeDocument/2006/relationships/tags" Target="../tags/tag403.xml"/><Relationship Id="rId20" Type="http://schemas.openxmlformats.org/officeDocument/2006/relationships/tags" Target="../tags/tag407.xml"/><Relationship Id="rId29" Type="http://schemas.openxmlformats.org/officeDocument/2006/relationships/image" Target="../media/image32.png"/><Relationship Id="rId1" Type="http://schemas.openxmlformats.org/officeDocument/2006/relationships/tags" Target="../tags/tag388.xml"/><Relationship Id="rId6" Type="http://schemas.openxmlformats.org/officeDocument/2006/relationships/tags" Target="../tags/tag393.xml"/><Relationship Id="rId11" Type="http://schemas.openxmlformats.org/officeDocument/2006/relationships/tags" Target="../tags/tag398.xml"/><Relationship Id="rId24" Type="http://schemas.openxmlformats.org/officeDocument/2006/relationships/image" Target="../media/image6.png"/><Relationship Id="rId5" Type="http://schemas.openxmlformats.org/officeDocument/2006/relationships/tags" Target="../tags/tag392.xml"/><Relationship Id="rId15" Type="http://schemas.openxmlformats.org/officeDocument/2006/relationships/tags" Target="../tags/tag402.xml"/><Relationship Id="rId23" Type="http://schemas.openxmlformats.org/officeDocument/2006/relationships/image" Target="../media/image9.png"/><Relationship Id="rId28" Type="http://schemas.openxmlformats.org/officeDocument/2006/relationships/image" Target="../media/image8.png"/><Relationship Id="rId10" Type="http://schemas.openxmlformats.org/officeDocument/2006/relationships/tags" Target="../tags/tag397.xml"/><Relationship Id="rId19" Type="http://schemas.openxmlformats.org/officeDocument/2006/relationships/tags" Target="../tags/tag406.xml"/><Relationship Id="rId4" Type="http://schemas.openxmlformats.org/officeDocument/2006/relationships/tags" Target="../tags/tag391.xml"/><Relationship Id="rId9" Type="http://schemas.openxmlformats.org/officeDocument/2006/relationships/tags" Target="../tags/tag396.xml"/><Relationship Id="rId14" Type="http://schemas.openxmlformats.org/officeDocument/2006/relationships/tags" Target="../tags/tag401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11.png"/><Relationship Id="rId30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16.xml"/><Relationship Id="rId13" Type="http://schemas.openxmlformats.org/officeDocument/2006/relationships/tags" Target="../tags/tag421.xml"/><Relationship Id="rId18" Type="http://schemas.openxmlformats.org/officeDocument/2006/relationships/tags" Target="../tags/tag426.xml"/><Relationship Id="rId26" Type="http://schemas.openxmlformats.org/officeDocument/2006/relationships/image" Target="../media/image10.png"/><Relationship Id="rId3" Type="http://schemas.openxmlformats.org/officeDocument/2006/relationships/tags" Target="../tags/tag411.xml"/><Relationship Id="rId21" Type="http://schemas.openxmlformats.org/officeDocument/2006/relationships/tags" Target="../tags/tag429.xml"/><Relationship Id="rId7" Type="http://schemas.openxmlformats.org/officeDocument/2006/relationships/tags" Target="../tags/tag415.xml"/><Relationship Id="rId12" Type="http://schemas.openxmlformats.org/officeDocument/2006/relationships/tags" Target="../tags/tag420.xml"/><Relationship Id="rId17" Type="http://schemas.openxmlformats.org/officeDocument/2006/relationships/tags" Target="../tags/tag425.xml"/><Relationship Id="rId25" Type="http://schemas.openxmlformats.org/officeDocument/2006/relationships/image" Target="../media/image7.png"/><Relationship Id="rId2" Type="http://schemas.openxmlformats.org/officeDocument/2006/relationships/tags" Target="../tags/tag410.xml"/><Relationship Id="rId16" Type="http://schemas.openxmlformats.org/officeDocument/2006/relationships/tags" Target="../tags/tag424.xml"/><Relationship Id="rId20" Type="http://schemas.openxmlformats.org/officeDocument/2006/relationships/tags" Target="../tags/tag428.xml"/><Relationship Id="rId1" Type="http://schemas.openxmlformats.org/officeDocument/2006/relationships/tags" Target="../tags/tag409.xml"/><Relationship Id="rId6" Type="http://schemas.openxmlformats.org/officeDocument/2006/relationships/tags" Target="../tags/tag414.xml"/><Relationship Id="rId11" Type="http://schemas.openxmlformats.org/officeDocument/2006/relationships/tags" Target="../tags/tag419.xml"/><Relationship Id="rId24" Type="http://schemas.openxmlformats.org/officeDocument/2006/relationships/image" Target="../media/image6.png"/><Relationship Id="rId5" Type="http://schemas.openxmlformats.org/officeDocument/2006/relationships/tags" Target="../tags/tag413.xml"/><Relationship Id="rId15" Type="http://schemas.openxmlformats.org/officeDocument/2006/relationships/tags" Target="../tags/tag423.xml"/><Relationship Id="rId23" Type="http://schemas.openxmlformats.org/officeDocument/2006/relationships/image" Target="../media/image9.png"/><Relationship Id="rId28" Type="http://schemas.openxmlformats.org/officeDocument/2006/relationships/image" Target="../media/image8.png"/><Relationship Id="rId10" Type="http://schemas.openxmlformats.org/officeDocument/2006/relationships/tags" Target="../tags/tag418.xml"/><Relationship Id="rId19" Type="http://schemas.openxmlformats.org/officeDocument/2006/relationships/tags" Target="../tags/tag427.xml"/><Relationship Id="rId4" Type="http://schemas.openxmlformats.org/officeDocument/2006/relationships/tags" Target="../tags/tag412.xml"/><Relationship Id="rId9" Type="http://schemas.openxmlformats.org/officeDocument/2006/relationships/tags" Target="../tags/tag417.xml"/><Relationship Id="rId14" Type="http://schemas.openxmlformats.org/officeDocument/2006/relationships/tags" Target="../tags/tag422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37.xml"/><Relationship Id="rId13" Type="http://schemas.openxmlformats.org/officeDocument/2006/relationships/tags" Target="../tags/tag442.xml"/><Relationship Id="rId18" Type="http://schemas.openxmlformats.org/officeDocument/2006/relationships/tags" Target="../tags/tag447.xml"/><Relationship Id="rId26" Type="http://schemas.openxmlformats.org/officeDocument/2006/relationships/image" Target="../media/image10.png"/><Relationship Id="rId3" Type="http://schemas.openxmlformats.org/officeDocument/2006/relationships/tags" Target="../tags/tag432.xml"/><Relationship Id="rId21" Type="http://schemas.openxmlformats.org/officeDocument/2006/relationships/tags" Target="../tags/tag450.xml"/><Relationship Id="rId7" Type="http://schemas.openxmlformats.org/officeDocument/2006/relationships/tags" Target="../tags/tag436.xml"/><Relationship Id="rId12" Type="http://schemas.openxmlformats.org/officeDocument/2006/relationships/tags" Target="../tags/tag441.xml"/><Relationship Id="rId17" Type="http://schemas.openxmlformats.org/officeDocument/2006/relationships/tags" Target="../tags/tag446.xml"/><Relationship Id="rId25" Type="http://schemas.openxmlformats.org/officeDocument/2006/relationships/image" Target="../media/image7.png"/><Relationship Id="rId2" Type="http://schemas.openxmlformats.org/officeDocument/2006/relationships/tags" Target="../tags/tag431.xml"/><Relationship Id="rId16" Type="http://schemas.openxmlformats.org/officeDocument/2006/relationships/tags" Target="../tags/tag445.xml"/><Relationship Id="rId20" Type="http://schemas.openxmlformats.org/officeDocument/2006/relationships/tags" Target="../tags/tag449.xml"/><Relationship Id="rId1" Type="http://schemas.openxmlformats.org/officeDocument/2006/relationships/tags" Target="../tags/tag430.xml"/><Relationship Id="rId6" Type="http://schemas.openxmlformats.org/officeDocument/2006/relationships/tags" Target="../tags/tag435.xml"/><Relationship Id="rId11" Type="http://schemas.openxmlformats.org/officeDocument/2006/relationships/tags" Target="../tags/tag440.xml"/><Relationship Id="rId24" Type="http://schemas.openxmlformats.org/officeDocument/2006/relationships/image" Target="../media/image6.png"/><Relationship Id="rId5" Type="http://schemas.openxmlformats.org/officeDocument/2006/relationships/tags" Target="../tags/tag434.xml"/><Relationship Id="rId15" Type="http://schemas.openxmlformats.org/officeDocument/2006/relationships/tags" Target="../tags/tag444.xml"/><Relationship Id="rId23" Type="http://schemas.openxmlformats.org/officeDocument/2006/relationships/image" Target="../media/image9.png"/><Relationship Id="rId28" Type="http://schemas.openxmlformats.org/officeDocument/2006/relationships/image" Target="../media/image8.png"/><Relationship Id="rId10" Type="http://schemas.openxmlformats.org/officeDocument/2006/relationships/tags" Target="../tags/tag439.xml"/><Relationship Id="rId19" Type="http://schemas.openxmlformats.org/officeDocument/2006/relationships/tags" Target="../tags/tag448.xml"/><Relationship Id="rId4" Type="http://schemas.openxmlformats.org/officeDocument/2006/relationships/tags" Target="../tags/tag433.xml"/><Relationship Id="rId9" Type="http://schemas.openxmlformats.org/officeDocument/2006/relationships/tags" Target="../tags/tag438.xml"/><Relationship Id="rId14" Type="http://schemas.openxmlformats.org/officeDocument/2006/relationships/tags" Target="../tags/tag443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458.xml"/><Relationship Id="rId13" Type="http://schemas.openxmlformats.org/officeDocument/2006/relationships/tags" Target="../tags/tag463.xml"/><Relationship Id="rId18" Type="http://schemas.openxmlformats.org/officeDocument/2006/relationships/tags" Target="../tags/tag468.xml"/><Relationship Id="rId26" Type="http://schemas.openxmlformats.org/officeDocument/2006/relationships/image" Target="../media/image11.png"/><Relationship Id="rId3" Type="http://schemas.openxmlformats.org/officeDocument/2006/relationships/tags" Target="../tags/tag453.xml"/><Relationship Id="rId21" Type="http://schemas.openxmlformats.org/officeDocument/2006/relationships/tags" Target="../tags/tag471.xml"/><Relationship Id="rId7" Type="http://schemas.openxmlformats.org/officeDocument/2006/relationships/tags" Target="../tags/tag457.xml"/><Relationship Id="rId12" Type="http://schemas.openxmlformats.org/officeDocument/2006/relationships/tags" Target="../tags/tag462.xml"/><Relationship Id="rId17" Type="http://schemas.openxmlformats.org/officeDocument/2006/relationships/tags" Target="../tags/tag467.xml"/><Relationship Id="rId25" Type="http://schemas.openxmlformats.org/officeDocument/2006/relationships/image" Target="../media/image10.png"/><Relationship Id="rId2" Type="http://schemas.openxmlformats.org/officeDocument/2006/relationships/tags" Target="../tags/tag452.xml"/><Relationship Id="rId16" Type="http://schemas.openxmlformats.org/officeDocument/2006/relationships/tags" Target="../tags/tag466.xml"/><Relationship Id="rId20" Type="http://schemas.openxmlformats.org/officeDocument/2006/relationships/tags" Target="../tags/tag470.xml"/><Relationship Id="rId1" Type="http://schemas.openxmlformats.org/officeDocument/2006/relationships/tags" Target="../tags/tag451.xml"/><Relationship Id="rId6" Type="http://schemas.openxmlformats.org/officeDocument/2006/relationships/tags" Target="../tags/tag456.xml"/><Relationship Id="rId11" Type="http://schemas.openxmlformats.org/officeDocument/2006/relationships/tags" Target="../tags/tag461.xml"/><Relationship Id="rId24" Type="http://schemas.openxmlformats.org/officeDocument/2006/relationships/image" Target="../media/image7.png"/><Relationship Id="rId5" Type="http://schemas.openxmlformats.org/officeDocument/2006/relationships/tags" Target="../tags/tag455.xml"/><Relationship Id="rId15" Type="http://schemas.openxmlformats.org/officeDocument/2006/relationships/tags" Target="../tags/tag465.xml"/><Relationship Id="rId23" Type="http://schemas.openxmlformats.org/officeDocument/2006/relationships/image" Target="../media/image6.png"/><Relationship Id="rId28" Type="http://schemas.openxmlformats.org/officeDocument/2006/relationships/image" Target="../media/image9.png"/><Relationship Id="rId10" Type="http://schemas.openxmlformats.org/officeDocument/2006/relationships/tags" Target="../tags/tag460.xml"/><Relationship Id="rId19" Type="http://schemas.openxmlformats.org/officeDocument/2006/relationships/tags" Target="../tags/tag469.xml"/><Relationship Id="rId4" Type="http://schemas.openxmlformats.org/officeDocument/2006/relationships/tags" Target="../tags/tag454.xml"/><Relationship Id="rId9" Type="http://schemas.openxmlformats.org/officeDocument/2006/relationships/tags" Target="../tags/tag459.xml"/><Relationship Id="rId14" Type="http://schemas.openxmlformats.org/officeDocument/2006/relationships/tags" Target="../tags/tag464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475.xml"/><Relationship Id="rId7" Type="http://schemas.openxmlformats.org/officeDocument/2006/relationships/image" Target="../media/image40.png"/><Relationship Id="rId2" Type="http://schemas.openxmlformats.org/officeDocument/2006/relationships/tags" Target="../tags/tag474.xml"/><Relationship Id="rId1" Type="http://schemas.openxmlformats.org/officeDocument/2006/relationships/tags" Target="../tags/tag473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7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8.xml"/><Relationship Id="rId5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486.xml"/><Relationship Id="rId13" Type="http://schemas.openxmlformats.org/officeDocument/2006/relationships/tags" Target="../tags/tag491.xml"/><Relationship Id="rId18" Type="http://schemas.openxmlformats.org/officeDocument/2006/relationships/tags" Target="../tags/tag496.xml"/><Relationship Id="rId26" Type="http://schemas.openxmlformats.org/officeDocument/2006/relationships/image" Target="../media/image43.png"/><Relationship Id="rId3" Type="http://schemas.openxmlformats.org/officeDocument/2006/relationships/tags" Target="../tags/tag481.xml"/><Relationship Id="rId21" Type="http://schemas.openxmlformats.org/officeDocument/2006/relationships/tags" Target="../tags/tag499.xml"/><Relationship Id="rId34" Type="http://schemas.openxmlformats.org/officeDocument/2006/relationships/image" Target="../media/image45.png"/><Relationship Id="rId7" Type="http://schemas.openxmlformats.org/officeDocument/2006/relationships/tags" Target="../tags/tag485.xml"/><Relationship Id="rId12" Type="http://schemas.openxmlformats.org/officeDocument/2006/relationships/tags" Target="../tags/tag490.xml"/><Relationship Id="rId17" Type="http://schemas.openxmlformats.org/officeDocument/2006/relationships/tags" Target="../tags/tag495.xml"/><Relationship Id="rId25" Type="http://schemas.openxmlformats.org/officeDocument/2006/relationships/image" Target="../media/image40.png"/><Relationship Id="rId33" Type="http://schemas.openxmlformats.org/officeDocument/2006/relationships/image" Target="../media/image44.png"/><Relationship Id="rId2" Type="http://schemas.openxmlformats.org/officeDocument/2006/relationships/tags" Target="../tags/tag480.xml"/><Relationship Id="rId16" Type="http://schemas.openxmlformats.org/officeDocument/2006/relationships/tags" Target="../tags/tag494.xml"/><Relationship Id="rId20" Type="http://schemas.openxmlformats.org/officeDocument/2006/relationships/tags" Target="../tags/tag498.xml"/><Relationship Id="rId29" Type="http://schemas.openxmlformats.org/officeDocument/2006/relationships/image" Target="../media/image7.png"/><Relationship Id="rId1" Type="http://schemas.openxmlformats.org/officeDocument/2006/relationships/tags" Target="../tags/tag479.xml"/><Relationship Id="rId6" Type="http://schemas.openxmlformats.org/officeDocument/2006/relationships/tags" Target="../tags/tag484.xml"/><Relationship Id="rId11" Type="http://schemas.openxmlformats.org/officeDocument/2006/relationships/tags" Target="../tags/tag489.xml"/><Relationship Id="rId24" Type="http://schemas.openxmlformats.org/officeDocument/2006/relationships/slideLayout" Target="../slideLayouts/slideLayout7.xml"/><Relationship Id="rId32" Type="http://schemas.openxmlformats.org/officeDocument/2006/relationships/image" Target="../media/image8.png"/><Relationship Id="rId5" Type="http://schemas.openxmlformats.org/officeDocument/2006/relationships/tags" Target="../tags/tag483.xml"/><Relationship Id="rId15" Type="http://schemas.openxmlformats.org/officeDocument/2006/relationships/tags" Target="../tags/tag493.xml"/><Relationship Id="rId23" Type="http://schemas.openxmlformats.org/officeDocument/2006/relationships/tags" Target="../tags/tag501.xml"/><Relationship Id="rId28" Type="http://schemas.openxmlformats.org/officeDocument/2006/relationships/image" Target="../media/image6.png"/><Relationship Id="rId36" Type="http://schemas.openxmlformats.org/officeDocument/2006/relationships/image" Target="../media/image47.png"/><Relationship Id="rId10" Type="http://schemas.openxmlformats.org/officeDocument/2006/relationships/tags" Target="../tags/tag488.xml"/><Relationship Id="rId19" Type="http://schemas.openxmlformats.org/officeDocument/2006/relationships/tags" Target="../tags/tag497.xml"/><Relationship Id="rId31" Type="http://schemas.openxmlformats.org/officeDocument/2006/relationships/image" Target="../media/image11.png"/><Relationship Id="rId4" Type="http://schemas.openxmlformats.org/officeDocument/2006/relationships/tags" Target="../tags/tag482.xml"/><Relationship Id="rId9" Type="http://schemas.openxmlformats.org/officeDocument/2006/relationships/tags" Target="../tags/tag487.xml"/><Relationship Id="rId14" Type="http://schemas.openxmlformats.org/officeDocument/2006/relationships/tags" Target="../tags/tag492.xml"/><Relationship Id="rId22" Type="http://schemas.openxmlformats.org/officeDocument/2006/relationships/tags" Target="../tags/tag500.xml"/><Relationship Id="rId27" Type="http://schemas.openxmlformats.org/officeDocument/2006/relationships/image" Target="../media/image9.png"/><Relationship Id="rId30" Type="http://schemas.openxmlformats.org/officeDocument/2006/relationships/image" Target="../media/image10.png"/><Relationship Id="rId35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509.xml"/><Relationship Id="rId13" Type="http://schemas.openxmlformats.org/officeDocument/2006/relationships/tags" Target="../tags/tag514.xml"/><Relationship Id="rId18" Type="http://schemas.openxmlformats.org/officeDocument/2006/relationships/tags" Target="../tags/tag519.xml"/><Relationship Id="rId26" Type="http://schemas.openxmlformats.org/officeDocument/2006/relationships/image" Target="../media/image43.png"/><Relationship Id="rId3" Type="http://schemas.openxmlformats.org/officeDocument/2006/relationships/tags" Target="../tags/tag504.xml"/><Relationship Id="rId21" Type="http://schemas.openxmlformats.org/officeDocument/2006/relationships/tags" Target="../tags/tag522.xml"/><Relationship Id="rId34" Type="http://schemas.openxmlformats.org/officeDocument/2006/relationships/image" Target="../media/image45.png"/><Relationship Id="rId7" Type="http://schemas.openxmlformats.org/officeDocument/2006/relationships/tags" Target="../tags/tag508.xml"/><Relationship Id="rId12" Type="http://schemas.openxmlformats.org/officeDocument/2006/relationships/tags" Target="../tags/tag513.xml"/><Relationship Id="rId17" Type="http://schemas.openxmlformats.org/officeDocument/2006/relationships/tags" Target="../tags/tag518.xml"/><Relationship Id="rId25" Type="http://schemas.openxmlformats.org/officeDocument/2006/relationships/image" Target="../media/image40.png"/><Relationship Id="rId33" Type="http://schemas.openxmlformats.org/officeDocument/2006/relationships/image" Target="../media/image44.png"/><Relationship Id="rId2" Type="http://schemas.openxmlformats.org/officeDocument/2006/relationships/tags" Target="../tags/tag503.xml"/><Relationship Id="rId16" Type="http://schemas.openxmlformats.org/officeDocument/2006/relationships/tags" Target="../tags/tag517.xml"/><Relationship Id="rId20" Type="http://schemas.openxmlformats.org/officeDocument/2006/relationships/tags" Target="../tags/tag521.xml"/><Relationship Id="rId29" Type="http://schemas.openxmlformats.org/officeDocument/2006/relationships/image" Target="../media/image7.png"/><Relationship Id="rId1" Type="http://schemas.openxmlformats.org/officeDocument/2006/relationships/tags" Target="../tags/tag502.xml"/><Relationship Id="rId6" Type="http://schemas.openxmlformats.org/officeDocument/2006/relationships/tags" Target="../tags/tag507.xml"/><Relationship Id="rId11" Type="http://schemas.openxmlformats.org/officeDocument/2006/relationships/tags" Target="../tags/tag512.xml"/><Relationship Id="rId24" Type="http://schemas.openxmlformats.org/officeDocument/2006/relationships/slideLayout" Target="../slideLayouts/slideLayout7.xml"/><Relationship Id="rId32" Type="http://schemas.openxmlformats.org/officeDocument/2006/relationships/image" Target="../media/image8.png"/><Relationship Id="rId5" Type="http://schemas.openxmlformats.org/officeDocument/2006/relationships/tags" Target="../tags/tag506.xml"/><Relationship Id="rId15" Type="http://schemas.openxmlformats.org/officeDocument/2006/relationships/tags" Target="../tags/tag516.xml"/><Relationship Id="rId23" Type="http://schemas.openxmlformats.org/officeDocument/2006/relationships/tags" Target="../tags/tag524.xml"/><Relationship Id="rId28" Type="http://schemas.openxmlformats.org/officeDocument/2006/relationships/image" Target="../media/image6.png"/><Relationship Id="rId36" Type="http://schemas.openxmlformats.org/officeDocument/2006/relationships/image" Target="../media/image47.png"/><Relationship Id="rId10" Type="http://schemas.openxmlformats.org/officeDocument/2006/relationships/tags" Target="../tags/tag511.xml"/><Relationship Id="rId19" Type="http://schemas.openxmlformats.org/officeDocument/2006/relationships/tags" Target="../tags/tag520.xml"/><Relationship Id="rId31" Type="http://schemas.openxmlformats.org/officeDocument/2006/relationships/image" Target="../media/image11.png"/><Relationship Id="rId4" Type="http://schemas.openxmlformats.org/officeDocument/2006/relationships/tags" Target="../tags/tag505.xml"/><Relationship Id="rId9" Type="http://schemas.openxmlformats.org/officeDocument/2006/relationships/tags" Target="../tags/tag510.xml"/><Relationship Id="rId14" Type="http://schemas.openxmlformats.org/officeDocument/2006/relationships/tags" Target="../tags/tag515.xml"/><Relationship Id="rId22" Type="http://schemas.openxmlformats.org/officeDocument/2006/relationships/tags" Target="../tags/tag523.xml"/><Relationship Id="rId27" Type="http://schemas.openxmlformats.org/officeDocument/2006/relationships/image" Target="../media/image9.png"/><Relationship Id="rId30" Type="http://schemas.openxmlformats.org/officeDocument/2006/relationships/image" Target="../media/image10.png"/><Relationship Id="rId35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532.xml"/><Relationship Id="rId13" Type="http://schemas.openxmlformats.org/officeDocument/2006/relationships/tags" Target="../tags/tag537.xml"/><Relationship Id="rId18" Type="http://schemas.openxmlformats.org/officeDocument/2006/relationships/tags" Target="../tags/tag542.xml"/><Relationship Id="rId26" Type="http://schemas.openxmlformats.org/officeDocument/2006/relationships/image" Target="../media/image7.png"/><Relationship Id="rId3" Type="http://schemas.openxmlformats.org/officeDocument/2006/relationships/tags" Target="../tags/tag527.xml"/><Relationship Id="rId21" Type="http://schemas.openxmlformats.org/officeDocument/2006/relationships/tags" Target="../tags/tag545.xml"/><Relationship Id="rId34" Type="http://schemas.openxmlformats.org/officeDocument/2006/relationships/image" Target="../media/image51.png"/><Relationship Id="rId7" Type="http://schemas.openxmlformats.org/officeDocument/2006/relationships/tags" Target="../tags/tag531.xml"/><Relationship Id="rId12" Type="http://schemas.openxmlformats.org/officeDocument/2006/relationships/tags" Target="../tags/tag536.xml"/><Relationship Id="rId17" Type="http://schemas.openxmlformats.org/officeDocument/2006/relationships/tags" Target="../tags/tag541.xml"/><Relationship Id="rId25" Type="http://schemas.openxmlformats.org/officeDocument/2006/relationships/image" Target="../media/image6.png"/><Relationship Id="rId33" Type="http://schemas.openxmlformats.org/officeDocument/2006/relationships/image" Target="../media/image50.png"/><Relationship Id="rId2" Type="http://schemas.openxmlformats.org/officeDocument/2006/relationships/tags" Target="../tags/tag526.xml"/><Relationship Id="rId16" Type="http://schemas.openxmlformats.org/officeDocument/2006/relationships/tags" Target="../tags/tag540.xml"/><Relationship Id="rId20" Type="http://schemas.openxmlformats.org/officeDocument/2006/relationships/tags" Target="../tags/tag544.xml"/><Relationship Id="rId29" Type="http://schemas.openxmlformats.org/officeDocument/2006/relationships/image" Target="../media/image8.png"/><Relationship Id="rId1" Type="http://schemas.openxmlformats.org/officeDocument/2006/relationships/tags" Target="../tags/tag525.xml"/><Relationship Id="rId6" Type="http://schemas.openxmlformats.org/officeDocument/2006/relationships/tags" Target="../tags/tag530.xml"/><Relationship Id="rId11" Type="http://schemas.openxmlformats.org/officeDocument/2006/relationships/tags" Target="../tags/tag535.xml"/><Relationship Id="rId24" Type="http://schemas.openxmlformats.org/officeDocument/2006/relationships/image" Target="../media/image9.png"/><Relationship Id="rId32" Type="http://schemas.openxmlformats.org/officeDocument/2006/relationships/image" Target="../media/image49.png"/><Relationship Id="rId5" Type="http://schemas.openxmlformats.org/officeDocument/2006/relationships/tags" Target="../tags/tag529.xml"/><Relationship Id="rId15" Type="http://schemas.openxmlformats.org/officeDocument/2006/relationships/tags" Target="../tags/tag539.xml"/><Relationship Id="rId23" Type="http://schemas.openxmlformats.org/officeDocument/2006/relationships/slideLayout" Target="../slideLayouts/slideLayout7.xml"/><Relationship Id="rId28" Type="http://schemas.openxmlformats.org/officeDocument/2006/relationships/image" Target="../media/image11.png"/><Relationship Id="rId10" Type="http://schemas.openxmlformats.org/officeDocument/2006/relationships/tags" Target="../tags/tag534.xml"/><Relationship Id="rId19" Type="http://schemas.openxmlformats.org/officeDocument/2006/relationships/tags" Target="../tags/tag543.xml"/><Relationship Id="rId31" Type="http://schemas.openxmlformats.org/officeDocument/2006/relationships/image" Target="../media/image48.png"/><Relationship Id="rId4" Type="http://schemas.openxmlformats.org/officeDocument/2006/relationships/tags" Target="../tags/tag528.xml"/><Relationship Id="rId9" Type="http://schemas.openxmlformats.org/officeDocument/2006/relationships/tags" Target="../tags/tag533.xml"/><Relationship Id="rId14" Type="http://schemas.openxmlformats.org/officeDocument/2006/relationships/tags" Target="../tags/tag538.xml"/><Relationship Id="rId22" Type="http://schemas.openxmlformats.org/officeDocument/2006/relationships/tags" Target="../tags/tag546.xml"/><Relationship Id="rId27" Type="http://schemas.openxmlformats.org/officeDocument/2006/relationships/image" Target="../media/image10.png"/><Relationship Id="rId30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4.png"/><Relationship Id="rId2" Type="http://schemas.openxmlformats.org/officeDocument/2006/relationships/tags" Target="../tags/tag548.xml"/><Relationship Id="rId1" Type="http://schemas.openxmlformats.org/officeDocument/2006/relationships/tags" Target="../tags/tag547.xml"/><Relationship Id="rId6" Type="http://schemas.openxmlformats.org/officeDocument/2006/relationships/image" Target="../media/image53.png"/><Relationship Id="rId5" Type="http://schemas.openxmlformats.org/officeDocument/2006/relationships/image" Target="../media/image11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6.png"/><Relationship Id="rId3" Type="http://schemas.openxmlformats.org/officeDocument/2006/relationships/tags" Target="../tags/tag551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4.png"/><Relationship Id="rId2" Type="http://schemas.openxmlformats.org/officeDocument/2006/relationships/tags" Target="../tags/tag550.xml"/><Relationship Id="rId1" Type="http://schemas.openxmlformats.org/officeDocument/2006/relationships/tags" Target="../tags/tag549.xml"/><Relationship Id="rId6" Type="http://schemas.openxmlformats.org/officeDocument/2006/relationships/tags" Target="../tags/tag554.xml"/><Relationship Id="rId11" Type="http://schemas.openxmlformats.org/officeDocument/2006/relationships/image" Target="../media/image52.png"/><Relationship Id="rId5" Type="http://schemas.openxmlformats.org/officeDocument/2006/relationships/tags" Target="../tags/tag553.xml"/><Relationship Id="rId10" Type="http://schemas.openxmlformats.org/officeDocument/2006/relationships/image" Target="../media/image55.png"/><Relationship Id="rId4" Type="http://schemas.openxmlformats.org/officeDocument/2006/relationships/tags" Target="../tags/tag552.xml"/><Relationship Id="rId9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562.xml"/><Relationship Id="rId13" Type="http://schemas.openxmlformats.org/officeDocument/2006/relationships/tags" Target="../tags/tag567.xml"/><Relationship Id="rId3" Type="http://schemas.openxmlformats.org/officeDocument/2006/relationships/tags" Target="../tags/tag557.xml"/><Relationship Id="rId7" Type="http://schemas.openxmlformats.org/officeDocument/2006/relationships/tags" Target="../tags/tag561.xml"/><Relationship Id="rId12" Type="http://schemas.openxmlformats.org/officeDocument/2006/relationships/tags" Target="../tags/tag566.xml"/><Relationship Id="rId2" Type="http://schemas.openxmlformats.org/officeDocument/2006/relationships/tags" Target="../tags/tag556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555.xml"/><Relationship Id="rId6" Type="http://schemas.openxmlformats.org/officeDocument/2006/relationships/tags" Target="../tags/tag560.xml"/><Relationship Id="rId11" Type="http://schemas.openxmlformats.org/officeDocument/2006/relationships/tags" Target="../tags/tag565.xml"/><Relationship Id="rId5" Type="http://schemas.openxmlformats.org/officeDocument/2006/relationships/tags" Target="../tags/tag559.xml"/><Relationship Id="rId15" Type="http://schemas.openxmlformats.org/officeDocument/2006/relationships/tags" Target="../tags/tag569.xml"/><Relationship Id="rId10" Type="http://schemas.openxmlformats.org/officeDocument/2006/relationships/tags" Target="../tags/tag564.xml"/><Relationship Id="rId4" Type="http://schemas.openxmlformats.org/officeDocument/2006/relationships/tags" Target="../tags/tag558.xml"/><Relationship Id="rId9" Type="http://schemas.openxmlformats.org/officeDocument/2006/relationships/tags" Target="../tags/tag563.xml"/><Relationship Id="rId14" Type="http://schemas.openxmlformats.org/officeDocument/2006/relationships/tags" Target="../tags/tag56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18" Type="http://schemas.openxmlformats.org/officeDocument/2006/relationships/tags" Target="../tags/tag79.xml"/><Relationship Id="rId26" Type="http://schemas.openxmlformats.org/officeDocument/2006/relationships/tags" Target="../tags/tag87.xml"/><Relationship Id="rId3" Type="http://schemas.openxmlformats.org/officeDocument/2006/relationships/tags" Target="../tags/tag64.xml"/><Relationship Id="rId21" Type="http://schemas.openxmlformats.org/officeDocument/2006/relationships/tags" Target="../tags/tag82.xml"/><Relationship Id="rId34" Type="http://schemas.openxmlformats.org/officeDocument/2006/relationships/image" Target="../media/image8.png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tags" Target="../tags/tag78.xml"/><Relationship Id="rId25" Type="http://schemas.openxmlformats.org/officeDocument/2006/relationships/tags" Target="../tags/tag86.xml"/><Relationship Id="rId33" Type="http://schemas.openxmlformats.org/officeDocument/2006/relationships/image" Target="../media/image7.png"/><Relationship Id="rId38" Type="http://schemas.openxmlformats.org/officeDocument/2006/relationships/image" Target="../media/image12.png"/><Relationship Id="rId2" Type="http://schemas.openxmlformats.org/officeDocument/2006/relationships/tags" Target="../tags/tag63.xml"/><Relationship Id="rId16" Type="http://schemas.openxmlformats.org/officeDocument/2006/relationships/tags" Target="../tags/tag77.xml"/><Relationship Id="rId20" Type="http://schemas.openxmlformats.org/officeDocument/2006/relationships/tags" Target="../tags/tag81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24" Type="http://schemas.openxmlformats.org/officeDocument/2006/relationships/tags" Target="../tags/tag85.xml"/><Relationship Id="rId32" Type="http://schemas.openxmlformats.org/officeDocument/2006/relationships/image" Target="../media/image6.png"/><Relationship Id="rId37" Type="http://schemas.openxmlformats.org/officeDocument/2006/relationships/image" Target="../media/image11.png"/><Relationship Id="rId5" Type="http://schemas.openxmlformats.org/officeDocument/2006/relationships/tags" Target="../tags/tag66.xml"/><Relationship Id="rId15" Type="http://schemas.openxmlformats.org/officeDocument/2006/relationships/tags" Target="../tags/tag76.xml"/><Relationship Id="rId23" Type="http://schemas.openxmlformats.org/officeDocument/2006/relationships/tags" Target="../tags/tag84.xml"/><Relationship Id="rId28" Type="http://schemas.openxmlformats.org/officeDocument/2006/relationships/tags" Target="../tags/tag89.xml"/><Relationship Id="rId36" Type="http://schemas.openxmlformats.org/officeDocument/2006/relationships/image" Target="../media/image10.png"/><Relationship Id="rId10" Type="http://schemas.openxmlformats.org/officeDocument/2006/relationships/tags" Target="../tags/tag71.xml"/><Relationship Id="rId19" Type="http://schemas.openxmlformats.org/officeDocument/2006/relationships/tags" Target="../tags/tag80.xml"/><Relationship Id="rId31" Type="http://schemas.openxmlformats.org/officeDocument/2006/relationships/image" Target="../media/image4.png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Relationship Id="rId22" Type="http://schemas.openxmlformats.org/officeDocument/2006/relationships/tags" Target="../tags/tag83.xml"/><Relationship Id="rId27" Type="http://schemas.openxmlformats.org/officeDocument/2006/relationships/tags" Target="../tags/tag88.xml"/><Relationship Id="rId30" Type="http://schemas.openxmlformats.org/officeDocument/2006/relationships/image" Target="../media/image5.png"/><Relationship Id="rId35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tags" Target="../tags/tag102.xml"/><Relationship Id="rId18" Type="http://schemas.openxmlformats.org/officeDocument/2006/relationships/tags" Target="../tags/tag107.xml"/><Relationship Id="rId26" Type="http://schemas.openxmlformats.org/officeDocument/2006/relationships/image" Target="../media/image7.png"/><Relationship Id="rId3" Type="http://schemas.openxmlformats.org/officeDocument/2006/relationships/tags" Target="../tags/tag92.xml"/><Relationship Id="rId21" Type="http://schemas.openxmlformats.org/officeDocument/2006/relationships/tags" Target="../tags/tag110.xml"/><Relationship Id="rId34" Type="http://schemas.microsoft.com/office/2007/relationships/hdphoto" Target="../media/hdphoto1.wdp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tags" Target="../tags/tag106.xml"/><Relationship Id="rId25" Type="http://schemas.openxmlformats.org/officeDocument/2006/relationships/image" Target="../media/image6.png"/><Relationship Id="rId33" Type="http://schemas.openxmlformats.org/officeDocument/2006/relationships/image" Target="../media/image14.png"/><Relationship Id="rId2" Type="http://schemas.openxmlformats.org/officeDocument/2006/relationships/tags" Target="../tags/tag91.xml"/><Relationship Id="rId16" Type="http://schemas.openxmlformats.org/officeDocument/2006/relationships/tags" Target="../tags/tag105.xml"/><Relationship Id="rId20" Type="http://schemas.openxmlformats.org/officeDocument/2006/relationships/tags" Target="../tags/tag109.xml"/><Relationship Id="rId29" Type="http://schemas.openxmlformats.org/officeDocument/2006/relationships/image" Target="../media/image10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24" Type="http://schemas.openxmlformats.org/officeDocument/2006/relationships/slideLayout" Target="../slideLayouts/slideLayout7.xml"/><Relationship Id="rId32" Type="http://schemas.openxmlformats.org/officeDocument/2006/relationships/image" Target="../media/image12.png"/><Relationship Id="rId5" Type="http://schemas.openxmlformats.org/officeDocument/2006/relationships/tags" Target="../tags/tag94.xml"/><Relationship Id="rId15" Type="http://schemas.openxmlformats.org/officeDocument/2006/relationships/tags" Target="../tags/tag104.xml"/><Relationship Id="rId23" Type="http://schemas.openxmlformats.org/officeDocument/2006/relationships/tags" Target="../tags/tag112.xml"/><Relationship Id="rId28" Type="http://schemas.openxmlformats.org/officeDocument/2006/relationships/image" Target="../media/image9.png"/><Relationship Id="rId36" Type="http://schemas.openxmlformats.org/officeDocument/2006/relationships/image" Target="../media/image4.png"/><Relationship Id="rId10" Type="http://schemas.openxmlformats.org/officeDocument/2006/relationships/tags" Target="../tags/tag99.xml"/><Relationship Id="rId19" Type="http://schemas.openxmlformats.org/officeDocument/2006/relationships/tags" Target="../tags/tag108.xml"/><Relationship Id="rId31" Type="http://schemas.openxmlformats.org/officeDocument/2006/relationships/image" Target="../media/image13.png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Relationship Id="rId22" Type="http://schemas.openxmlformats.org/officeDocument/2006/relationships/tags" Target="../tags/tag111.xml"/><Relationship Id="rId27" Type="http://schemas.openxmlformats.org/officeDocument/2006/relationships/image" Target="../media/image8.png"/><Relationship Id="rId30" Type="http://schemas.openxmlformats.org/officeDocument/2006/relationships/image" Target="../media/image11.png"/><Relationship Id="rId35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tags" Target="../tags/tag125.xml"/><Relationship Id="rId18" Type="http://schemas.openxmlformats.org/officeDocument/2006/relationships/tags" Target="../tags/tag130.xml"/><Relationship Id="rId26" Type="http://schemas.openxmlformats.org/officeDocument/2006/relationships/image" Target="../media/image9.png"/><Relationship Id="rId3" Type="http://schemas.openxmlformats.org/officeDocument/2006/relationships/tags" Target="../tags/tag115.xml"/><Relationship Id="rId21" Type="http://schemas.openxmlformats.org/officeDocument/2006/relationships/tags" Target="../tags/tag133.xml"/><Relationship Id="rId7" Type="http://schemas.openxmlformats.org/officeDocument/2006/relationships/tags" Target="../tags/tag119.xml"/><Relationship Id="rId12" Type="http://schemas.openxmlformats.org/officeDocument/2006/relationships/tags" Target="../tags/tag124.xml"/><Relationship Id="rId17" Type="http://schemas.openxmlformats.org/officeDocument/2006/relationships/tags" Target="../tags/tag129.xml"/><Relationship Id="rId25" Type="http://schemas.openxmlformats.org/officeDocument/2006/relationships/image" Target="../media/image8.png"/><Relationship Id="rId33" Type="http://schemas.openxmlformats.org/officeDocument/2006/relationships/image" Target="../media/image7.png"/><Relationship Id="rId2" Type="http://schemas.openxmlformats.org/officeDocument/2006/relationships/tags" Target="../tags/tag114.xml"/><Relationship Id="rId16" Type="http://schemas.openxmlformats.org/officeDocument/2006/relationships/tags" Target="../tags/tag128.xml"/><Relationship Id="rId20" Type="http://schemas.openxmlformats.org/officeDocument/2006/relationships/tags" Target="../tags/tag132.xml"/><Relationship Id="rId29" Type="http://schemas.openxmlformats.org/officeDocument/2006/relationships/image" Target="../media/image13.pn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24" Type="http://schemas.openxmlformats.org/officeDocument/2006/relationships/image" Target="../media/image6.png"/><Relationship Id="rId32" Type="http://schemas.openxmlformats.org/officeDocument/2006/relationships/image" Target="../media/image12.png"/><Relationship Id="rId5" Type="http://schemas.openxmlformats.org/officeDocument/2006/relationships/tags" Target="../tags/tag117.xml"/><Relationship Id="rId15" Type="http://schemas.openxmlformats.org/officeDocument/2006/relationships/tags" Target="../tags/tag127.xml"/><Relationship Id="rId23" Type="http://schemas.openxmlformats.org/officeDocument/2006/relationships/slideLayout" Target="../slideLayouts/slideLayout7.xml"/><Relationship Id="rId28" Type="http://schemas.openxmlformats.org/officeDocument/2006/relationships/image" Target="../media/image11.png"/><Relationship Id="rId10" Type="http://schemas.openxmlformats.org/officeDocument/2006/relationships/tags" Target="../tags/tag122.xml"/><Relationship Id="rId19" Type="http://schemas.openxmlformats.org/officeDocument/2006/relationships/tags" Target="../tags/tag131.xml"/><Relationship Id="rId31" Type="http://schemas.microsoft.com/office/2007/relationships/hdphoto" Target="../media/hdphoto1.wdp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tags" Target="../tags/tag126.xml"/><Relationship Id="rId22" Type="http://schemas.openxmlformats.org/officeDocument/2006/relationships/tags" Target="../tags/tag134.xml"/><Relationship Id="rId27" Type="http://schemas.openxmlformats.org/officeDocument/2006/relationships/image" Target="../media/image10.png"/><Relationship Id="rId30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13" Type="http://schemas.openxmlformats.org/officeDocument/2006/relationships/tags" Target="../tags/tag147.xml"/><Relationship Id="rId18" Type="http://schemas.openxmlformats.org/officeDocument/2006/relationships/tags" Target="../tags/tag152.xml"/><Relationship Id="rId26" Type="http://schemas.openxmlformats.org/officeDocument/2006/relationships/image" Target="../media/image8.png"/><Relationship Id="rId3" Type="http://schemas.openxmlformats.org/officeDocument/2006/relationships/tags" Target="../tags/tag137.xml"/><Relationship Id="rId21" Type="http://schemas.openxmlformats.org/officeDocument/2006/relationships/tags" Target="../tags/tag155.xml"/><Relationship Id="rId7" Type="http://schemas.openxmlformats.org/officeDocument/2006/relationships/tags" Target="../tags/tag141.xml"/><Relationship Id="rId12" Type="http://schemas.openxmlformats.org/officeDocument/2006/relationships/tags" Target="../tags/tag146.xml"/><Relationship Id="rId17" Type="http://schemas.openxmlformats.org/officeDocument/2006/relationships/tags" Target="../tags/tag151.xml"/><Relationship Id="rId25" Type="http://schemas.openxmlformats.org/officeDocument/2006/relationships/image" Target="../media/image7.png"/><Relationship Id="rId2" Type="http://schemas.openxmlformats.org/officeDocument/2006/relationships/tags" Target="../tags/tag136.xml"/><Relationship Id="rId16" Type="http://schemas.openxmlformats.org/officeDocument/2006/relationships/tags" Target="../tags/tag150.xml"/><Relationship Id="rId20" Type="http://schemas.openxmlformats.org/officeDocument/2006/relationships/tags" Target="../tags/tag154.xml"/><Relationship Id="rId29" Type="http://schemas.openxmlformats.org/officeDocument/2006/relationships/image" Target="../media/image11.png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tags" Target="../tags/tag145.xml"/><Relationship Id="rId24" Type="http://schemas.openxmlformats.org/officeDocument/2006/relationships/image" Target="../media/image6.png"/><Relationship Id="rId5" Type="http://schemas.openxmlformats.org/officeDocument/2006/relationships/tags" Target="../tags/tag139.xml"/><Relationship Id="rId15" Type="http://schemas.openxmlformats.org/officeDocument/2006/relationships/tags" Target="../tags/tag149.xml"/><Relationship Id="rId23" Type="http://schemas.openxmlformats.org/officeDocument/2006/relationships/image" Target="../media/image5.png"/><Relationship Id="rId28" Type="http://schemas.openxmlformats.org/officeDocument/2006/relationships/image" Target="../media/image10.png"/><Relationship Id="rId10" Type="http://schemas.openxmlformats.org/officeDocument/2006/relationships/tags" Target="../tags/tag144.xml"/><Relationship Id="rId19" Type="http://schemas.openxmlformats.org/officeDocument/2006/relationships/tags" Target="../tags/tag153.xml"/><Relationship Id="rId31" Type="http://schemas.openxmlformats.org/officeDocument/2006/relationships/image" Target="../media/image13.png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14" Type="http://schemas.openxmlformats.org/officeDocument/2006/relationships/tags" Target="../tags/tag148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9.png"/><Relationship Id="rId30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tags" Target="../tags/tag168.xml"/><Relationship Id="rId18" Type="http://schemas.openxmlformats.org/officeDocument/2006/relationships/tags" Target="../tags/tag173.xml"/><Relationship Id="rId26" Type="http://schemas.openxmlformats.org/officeDocument/2006/relationships/image" Target="../media/image5.png"/><Relationship Id="rId3" Type="http://schemas.openxmlformats.org/officeDocument/2006/relationships/tags" Target="../tags/tag158.xml"/><Relationship Id="rId21" Type="http://schemas.openxmlformats.org/officeDocument/2006/relationships/tags" Target="../tags/tag176.xml"/><Relationship Id="rId7" Type="http://schemas.openxmlformats.org/officeDocument/2006/relationships/tags" Target="../tags/tag162.xml"/><Relationship Id="rId12" Type="http://schemas.openxmlformats.org/officeDocument/2006/relationships/tags" Target="../tags/tag167.xml"/><Relationship Id="rId17" Type="http://schemas.openxmlformats.org/officeDocument/2006/relationships/tags" Target="../tags/tag172.xml"/><Relationship Id="rId25" Type="http://schemas.openxmlformats.org/officeDocument/2006/relationships/image" Target="../media/image16.png"/><Relationship Id="rId2" Type="http://schemas.openxmlformats.org/officeDocument/2006/relationships/tags" Target="../tags/tag157.xml"/><Relationship Id="rId16" Type="http://schemas.openxmlformats.org/officeDocument/2006/relationships/tags" Target="../tags/tag171.xml"/><Relationship Id="rId20" Type="http://schemas.openxmlformats.org/officeDocument/2006/relationships/tags" Target="../tags/tag175.xml"/><Relationship Id="rId29" Type="http://schemas.openxmlformats.org/officeDocument/2006/relationships/image" Target="../media/image8.png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tags" Target="../tags/tag166.xml"/><Relationship Id="rId24" Type="http://schemas.openxmlformats.org/officeDocument/2006/relationships/image" Target="../media/image6.png"/><Relationship Id="rId32" Type="http://schemas.openxmlformats.org/officeDocument/2006/relationships/image" Target="../media/image11.png"/><Relationship Id="rId5" Type="http://schemas.openxmlformats.org/officeDocument/2006/relationships/tags" Target="../tags/tag160.xml"/><Relationship Id="rId15" Type="http://schemas.openxmlformats.org/officeDocument/2006/relationships/tags" Target="../tags/tag170.xml"/><Relationship Id="rId23" Type="http://schemas.openxmlformats.org/officeDocument/2006/relationships/image" Target="../media/image15.png"/><Relationship Id="rId28" Type="http://schemas.openxmlformats.org/officeDocument/2006/relationships/image" Target="../media/image7.png"/><Relationship Id="rId10" Type="http://schemas.openxmlformats.org/officeDocument/2006/relationships/tags" Target="../tags/tag165.xml"/><Relationship Id="rId19" Type="http://schemas.openxmlformats.org/officeDocument/2006/relationships/tags" Target="../tags/tag174.xml"/><Relationship Id="rId31" Type="http://schemas.openxmlformats.org/officeDocument/2006/relationships/image" Target="../media/image10.png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4" Type="http://schemas.openxmlformats.org/officeDocument/2006/relationships/tags" Target="../tags/tag169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4.png"/><Relationship Id="rId30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7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2">
            <a:extLst>
              <a:ext uri="{FF2B5EF4-FFF2-40B4-BE49-F238E27FC236}">
                <a16:creationId xmlns:a16="http://schemas.microsoft.com/office/drawing/2014/main" id="{A58CCA9A-B02A-4329-9603-0B13D8EE727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34087" y="-1828799"/>
            <a:ext cx="123826" cy="5058083"/>
          </a:xfrm>
          <a:custGeom>
            <a:avLst/>
            <a:gdLst>
              <a:gd name="connsiteX0" fmla="*/ 0 w 214312"/>
              <a:gd name="connsiteY0" fmla="*/ 0 h 4943475"/>
              <a:gd name="connsiteX1" fmla="*/ 214312 w 214312"/>
              <a:gd name="connsiteY1" fmla="*/ 0 h 4943475"/>
              <a:gd name="connsiteX2" fmla="*/ 214312 w 214312"/>
              <a:gd name="connsiteY2" fmla="*/ 4943475 h 4943475"/>
              <a:gd name="connsiteX3" fmla="*/ 0 w 214312"/>
              <a:gd name="connsiteY3" fmla="*/ 4943475 h 4943475"/>
              <a:gd name="connsiteX4" fmla="*/ 0 w 214312"/>
              <a:gd name="connsiteY4" fmla="*/ 0 h 4943475"/>
              <a:gd name="connsiteX0" fmla="*/ 0 w 214312"/>
              <a:gd name="connsiteY0" fmla="*/ 0 h 4943475"/>
              <a:gd name="connsiteX1" fmla="*/ 214312 w 214312"/>
              <a:gd name="connsiteY1" fmla="*/ 4943475 h 4943475"/>
              <a:gd name="connsiteX2" fmla="*/ 0 w 214312"/>
              <a:gd name="connsiteY2" fmla="*/ 4943475 h 4943475"/>
              <a:gd name="connsiteX3" fmla="*/ 0 w 214312"/>
              <a:gd name="connsiteY3" fmla="*/ 0 h 4943475"/>
              <a:gd name="connsiteX0" fmla="*/ 100013 w 214312"/>
              <a:gd name="connsiteY0" fmla="*/ 0 h 4943475"/>
              <a:gd name="connsiteX1" fmla="*/ 214312 w 214312"/>
              <a:gd name="connsiteY1" fmla="*/ 4943475 h 4943475"/>
              <a:gd name="connsiteX2" fmla="*/ 0 w 214312"/>
              <a:gd name="connsiteY2" fmla="*/ 4943475 h 4943475"/>
              <a:gd name="connsiteX3" fmla="*/ 100013 w 214312"/>
              <a:gd name="connsiteY3" fmla="*/ 0 h 4943475"/>
              <a:gd name="connsiteX0" fmla="*/ 85725 w 214312"/>
              <a:gd name="connsiteY0" fmla="*/ 0 h 4943475"/>
              <a:gd name="connsiteX1" fmla="*/ 214312 w 214312"/>
              <a:gd name="connsiteY1" fmla="*/ 4943475 h 4943475"/>
              <a:gd name="connsiteX2" fmla="*/ 0 w 214312"/>
              <a:gd name="connsiteY2" fmla="*/ 4943475 h 4943475"/>
              <a:gd name="connsiteX3" fmla="*/ 85725 w 214312"/>
              <a:gd name="connsiteY3" fmla="*/ 0 h 4943475"/>
              <a:gd name="connsiteX0" fmla="*/ 85725 w 214312"/>
              <a:gd name="connsiteY0" fmla="*/ 0 h 4977341"/>
              <a:gd name="connsiteX1" fmla="*/ 214312 w 214312"/>
              <a:gd name="connsiteY1" fmla="*/ 4943475 h 4977341"/>
              <a:gd name="connsiteX2" fmla="*/ 0 w 214312"/>
              <a:gd name="connsiteY2" fmla="*/ 4943475 h 4977341"/>
              <a:gd name="connsiteX3" fmla="*/ 85725 w 214312"/>
              <a:gd name="connsiteY3" fmla="*/ 0 h 4977341"/>
              <a:gd name="connsiteX0" fmla="*/ 85725 w 214312"/>
              <a:gd name="connsiteY0" fmla="*/ 0 h 4998269"/>
              <a:gd name="connsiteX1" fmla="*/ 214312 w 214312"/>
              <a:gd name="connsiteY1" fmla="*/ 4943475 h 4998269"/>
              <a:gd name="connsiteX2" fmla="*/ 0 w 214312"/>
              <a:gd name="connsiteY2" fmla="*/ 4943475 h 4998269"/>
              <a:gd name="connsiteX3" fmla="*/ 85725 w 214312"/>
              <a:gd name="connsiteY3" fmla="*/ 0 h 4998269"/>
              <a:gd name="connsiteX0" fmla="*/ 85725 w 214312"/>
              <a:gd name="connsiteY0" fmla="*/ 0 h 5008310"/>
              <a:gd name="connsiteX1" fmla="*/ 214312 w 214312"/>
              <a:gd name="connsiteY1" fmla="*/ 4943475 h 5008310"/>
              <a:gd name="connsiteX2" fmla="*/ 0 w 214312"/>
              <a:gd name="connsiteY2" fmla="*/ 4943475 h 5008310"/>
              <a:gd name="connsiteX3" fmla="*/ 85725 w 214312"/>
              <a:gd name="connsiteY3" fmla="*/ 0 h 5008310"/>
              <a:gd name="connsiteX0" fmla="*/ 85725 w 214312"/>
              <a:gd name="connsiteY0" fmla="*/ 0 h 5036310"/>
              <a:gd name="connsiteX1" fmla="*/ 214312 w 214312"/>
              <a:gd name="connsiteY1" fmla="*/ 4943475 h 5036310"/>
              <a:gd name="connsiteX2" fmla="*/ 0 w 214312"/>
              <a:gd name="connsiteY2" fmla="*/ 4943475 h 5036310"/>
              <a:gd name="connsiteX3" fmla="*/ 85725 w 214312"/>
              <a:gd name="connsiteY3" fmla="*/ 0 h 5036310"/>
              <a:gd name="connsiteX0" fmla="*/ 85725 w 214312"/>
              <a:gd name="connsiteY0" fmla="*/ 0 h 5058083"/>
              <a:gd name="connsiteX1" fmla="*/ 214312 w 214312"/>
              <a:gd name="connsiteY1" fmla="*/ 4943475 h 5058083"/>
              <a:gd name="connsiteX2" fmla="*/ 0 w 214312"/>
              <a:gd name="connsiteY2" fmla="*/ 4943475 h 5058083"/>
              <a:gd name="connsiteX3" fmla="*/ 85725 w 214312"/>
              <a:gd name="connsiteY3" fmla="*/ 0 h 505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312" h="5058083">
                <a:moveTo>
                  <a:pt x="85725" y="0"/>
                </a:moveTo>
                <a:lnTo>
                  <a:pt x="214312" y="4943475"/>
                </a:lnTo>
                <a:cubicBezTo>
                  <a:pt x="152400" y="5080000"/>
                  <a:pt x="68262" y="5111750"/>
                  <a:pt x="0" y="4943475"/>
                </a:cubicBezTo>
                <a:lnTo>
                  <a:pt x="85725" y="0"/>
                </a:lnTo>
                <a:close/>
              </a:path>
            </a:pathLst>
          </a:custGeom>
          <a:gradFill flip="none" rotWithShape="1">
            <a:gsLst>
              <a:gs pos="100000">
                <a:srgbClr val="900615"/>
              </a:gs>
              <a:gs pos="0">
                <a:srgbClr val="D2232A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PA_椭圆 4">
            <a:extLst>
              <a:ext uri="{FF2B5EF4-FFF2-40B4-BE49-F238E27FC236}">
                <a16:creationId xmlns:a16="http://schemas.microsoft.com/office/drawing/2014/main" id="{62787020-A392-449F-8C8B-3DA030ECC1F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848350" y="2981634"/>
            <a:ext cx="495300" cy="495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PA_矩形 5">
            <a:extLst>
              <a:ext uri="{FF2B5EF4-FFF2-40B4-BE49-F238E27FC236}">
                <a16:creationId xmlns:a16="http://schemas.microsoft.com/office/drawing/2014/main" id="{CFAD919E-A928-493C-860E-E8FFA1F8481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PA_矩形 6">
            <a:extLst>
              <a:ext uri="{FF2B5EF4-FFF2-40B4-BE49-F238E27FC236}">
                <a16:creationId xmlns:a16="http://schemas.microsoft.com/office/drawing/2014/main" id="{D9C10081-3B62-4C6B-8E8A-BC01176416E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1" y="1"/>
            <a:ext cx="12192001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9000">
                <a:schemeClr val="bg1">
                  <a:lumMod val="6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sp>
        <p:nvSpPr>
          <p:cNvPr id="6" name="PA_椭圆 7">
            <a:extLst>
              <a:ext uri="{FF2B5EF4-FFF2-40B4-BE49-F238E27FC236}">
                <a16:creationId xmlns:a16="http://schemas.microsoft.com/office/drawing/2014/main" id="{9D5A8C68-3C09-4DC7-863F-D454A412D67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-1038225" y="-3705225"/>
            <a:ext cx="14268450" cy="14268450"/>
          </a:xfrm>
          <a:prstGeom prst="ellipse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PA_椭圆 8">
            <a:extLst>
              <a:ext uri="{FF2B5EF4-FFF2-40B4-BE49-F238E27FC236}">
                <a16:creationId xmlns:a16="http://schemas.microsoft.com/office/drawing/2014/main" id="{26E08654-9AF7-4947-866C-82717DC2842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-1038225" y="-3753512"/>
            <a:ext cx="14268450" cy="1426845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PA_同心圆 9">
            <a:extLst>
              <a:ext uri="{FF2B5EF4-FFF2-40B4-BE49-F238E27FC236}">
                <a16:creationId xmlns:a16="http://schemas.microsoft.com/office/drawing/2014/main" id="{D90E6A48-BC8B-46A3-A6C6-4FC65B83CD6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790825" y="123826"/>
            <a:ext cx="6610350" cy="6610350"/>
          </a:xfrm>
          <a:prstGeom prst="donut">
            <a:avLst>
              <a:gd name="adj" fmla="val 1634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PA_椭圆 10">
            <a:extLst>
              <a:ext uri="{FF2B5EF4-FFF2-40B4-BE49-F238E27FC236}">
                <a16:creationId xmlns:a16="http://schemas.microsoft.com/office/drawing/2014/main" id="{91198C6C-564F-45D1-9DF0-FC722B28624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476499" y="-190500"/>
            <a:ext cx="7239002" cy="7239002"/>
          </a:xfrm>
          <a:prstGeom prst="ellipse">
            <a:avLst/>
          </a:prstGeom>
          <a:noFill/>
          <a:ln>
            <a:solidFill>
              <a:srgbClr val="FF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PA_椭圆 11">
            <a:extLst>
              <a:ext uri="{FF2B5EF4-FFF2-40B4-BE49-F238E27FC236}">
                <a16:creationId xmlns:a16="http://schemas.microsoft.com/office/drawing/2014/main" id="{72E4DCC8-7FE4-4916-B83B-A0A90B71A060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836318" y="2169319"/>
            <a:ext cx="2519363" cy="25193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1" name="PA_组合 12">
            <a:extLst>
              <a:ext uri="{FF2B5EF4-FFF2-40B4-BE49-F238E27FC236}">
                <a16:creationId xmlns:a16="http://schemas.microsoft.com/office/drawing/2014/main" id="{6BB5789F-AB0C-4CDA-9E37-CA89008A07D3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5580700" y="1000127"/>
            <a:ext cx="6057899" cy="4857750"/>
            <a:chOff x="9659019" y="0"/>
            <a:chExt cx="6057899" cy="6057899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34506BDD-5344-4D20-8EDB-3DAD07B42244}"/>
                </a:ext>
              </a:extLst>
            </p:cNvPr>
            <p:cNvGrpSpPr/>
            <p:nvPr/>
          </p:nvGrpSpPr>
          <p:grpSpPr>
            <a:xfrm>
              <a:off x="12687968" y="0"/>
              <a:ext cx="0" cy="6057899"/>
              <a:chOff x="10658475" y="0"/>
              <a:chExt cx="0" cy="6057899"/>
            </a:xfrm>
          </p:grpSpPr>
          <p:cxnSp>
            <p:nvCxnSpPr>
              <p:cNvPr id="54" name="PA-直接连接符 53">
                <a:extLst>
                  <a:ext uri="{FF2B5EF4-FFF2-40B4-BE49-F238E27FC236}">
                    <a16:creationId xmlns:a16="http://schemas.microsoft.com/office/drawing/2014/main" id="{19D70B01-B6AA-4EC2-8696-AA1F876C09F3}"/>
                  </a:ext>
                </a:extLst>
              </p:cNvPr>
              <p:cNvCxnSpPr/>
              <p:nvPr>
                <p:custDataLst>
                  <p:tags r:id="rId52"/>
                </p:custDataLst>
              </p:nvPr>
            </p:nvCxnSpPr>
            <p:spPr>
              <a:xfrm>
                <a:off x="10658475" y="0"/>
                <a:ext cx="0" cy="887158"/>
              </a:xfrm>
              <a:prstGeom prst="line">
                <a:avLst/>
              </a:prstGeom>
              <a:ln w="57150">
                <a:solidFill>
                  <a:srgbClr val="D223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PA-直接连接符 54">
                <a:extLst>
                  <a:ext uri="{FF2B5EF4-FFF2-40B4-BE49-F238E27FC236}">
                    <a16:creationId xmlns:a16="http://schemas.microsoft.com/office/drawing/2014/main" id="{42F46C45-F81A-488D-811E-7009FBE1D255}"/>
                  </a:ext>
                </a:extLst>
              </p:cNvPr>
              <p:cNvCxnSpPr/>
              <p:nvPr>
                <p:custDataLst>
                  <p:tags r:id="rId53"/>
                </p:custDataLst>
              </p:nvPr>
            </p:nvCxnSpPr>
            <p:spPr>
              <a:xfrm>
                <a:off x="10658475" y="5170740"/>
                <a:ext cx="0" cy="887159"/>
              </a:xfrm>
              <a:prstGeom prst="line">
                <a:avLst/>
              </a:prstGeom>
              <a:ln w="57150">
                <a:solidFill>
                  <a:srgbClr val="D223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3159954-524F-4450-B2A2-7DA19EEAEDB1}"/>
                </a:ext>
              </a:extLst>
            </p:cNvPr>
            <p:cNvGrpSpPr/>
            <p:nvPr/>
          </p:nvGrpSpPr>
          <p:grpSpPr>
            <a:xfrm rot="2700000">
              <a:off x="12297118" y="155713"/>
              <a:ext cx="766775" cy="5761399"/>
              <a:chOff x="10275088" y="158804"/>
              <a:chExt cx="766775" cy="5761399"/>
            </a:xfrm>
          </p:grpSpPr>
          <p:cxnSp>
            <p:nvCxnSpPr>
              <p:cNvPr id="52" name="PA-直接连接符 51">
                <a:extLst>
                  <a:ext uri="{FF2B5EF4-FFF2-40B4-BE49-F238E27FC236}">
                    <a16:creationId xmlns:a16="http://schemas.microsoft.com/office/drawing/2014/main" id="{4E70727E-C46B-4612-A55B-FE834A2D5A75}"/>
                  </a:ext>
                </a:extLst>
              </p:cNvPr>
              <p:cNvCxnSpPr/>
              <p:nvPr>
                <p:custDataLst>
                  <p:tags r:id="rId50"/>
                </p:custDataLst>
              </p:nvPr>
            </p:nvCxnSpPr>
            <p:spPr>
              <a:xfrm rot="18900000" flipH="1">
                <a:off x="10275088" y="158804"/>
                <a:ext cx="766775" cy="766775"/>
              </a:xfrm>
              <a:prstGeom prst="line">
                <a:avLst/>
              </a:prstGeom>
              <a:ln w="57150">
                <a:solidFill>
                  <a:srgbClr val="D223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PA-直接连接符 52">
                <a:extLst>
                  <a:ext uri="{FF2B5EF4-FFF2-40B4-BE49-F238E27FC236}">
                    <a16:creationId xmlns:a16="http://schemas.microsoft.com/office/drawing/2014/main" id="{FC153172-0075-4789-8D14-3493DD8A0484}"/>
                  </a:ext>
                </a:extLst>
              </p:cNvPr>
              <p:cNvCxnSpPr/>
              <p:nvPr>
                <p:custDataLst>
                  <p:tags r:id="rId51"/>
                </p:custDataLst>
              </p:nvPr>
            </p:nvCxnSpPr>
            <p:spPr>
              <a:xfrm rot="18900000" flipH="1">
                <a:off x="10326047" y="5255348"/>
                <a:ext cx="664855" cy="664855"/>
              </a:xfrm>
              <a:prstGeom prst="line">
                <a:avLst/>
              </a:prstGeom>
              <a:ln w="57150">
                <a:solidFill>
                  <a:srgbClr val="D223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EEA07566-7913-4433-91E5-678A700F13B5}"/>
                </a:ext>
              </a:extLst>
            </p:cNvPr>
            <p:cNvGrpSpPr/>
            <p:nvPr/>
          </p:nvGrpSpPr>
          <p:grpSpPr>
            <a:xfrm rot="5400000">
              <a:off x="12687969" y="2"/>
              <a:ext cx="0" cy="6057899"/>
              <a:chOff x="10658476" y="0"/>
              <a:chExt cx="0" cy="6057899"/>
            </a:xfrm>
          </p:grpSpPr>
          <p:cxnSp>
            <p:nvCxnSpPr>
              <p:cNvPr id="50" name="PA-直接连接符 49">
                <a:extLst>
                  <a:ext uri="{FF2B5EF4-FFF2-40B4-BE49-F238E27FC236}">
                    <a16:creationId xmlns:a16="http://schemas.microsoft.com/office/drawing/2014/main" id="{A0CFEFD3-92B6-4AAA-B12C-0E7CBEE70304}"/>
                  </a:ext>
                </a:extLst>
              </p:cNvPr>
              <p:cNvCxnSpPr/>
              <p:nvPr>
                <p:custDataLst>
                  <p:tags r:id="rId48"/>
                </p:custDataLst>
              </p:nvPr>
            </p:nvCxnSpPr>
            <p:spPr>
              <a:xfrm rot="16200000" flipH="1">
                <a:off x="10214896" y="443580"/>
                <a:ext cx="887159" cy="0"/>
              </a:xfrm>
              <a:prstGeom prst="line">
                <a:avLst/>
              </a:prstGeom>
              <a:ln w="57150">
                <a:solidFill>
                  <a:srgbClr val="D223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PA-直接连接符 50">
                <a:extLst>
                  <a:ext uri="{FF2B5EF4-FFF2-40B4-BE49-F238E27FC236}">
                    <a16:creationId xmlns:a16="http://schemas.microsoft.com/office/drawing/2014/main" id="{09069C64-DA58-470E-8E58-53494CE4D1DF}"/>
                  </a:ext>
                </a:extLst>
              </p:cNvPr>
              <p:cNvCxnSpPr/>
              <p:nvPr>
                <p:custDataLst>
                  <p:tags r:id="rId49"/>
                </p:custDataLst>
              </p:nvPr>
            </p:nvCxnSpPr>
            <p:spPr>
              <a:xfrm rot="16200000" flipH="1">
                <a:off x="10063566" y="5462989"/>
                <a:ext cx="1189820" cy="0"/>
              </a:xfrm>
              <a:prstGeom prst="line">
                <a:avLst/>
              </a:prstGeom>
              <a:ln w="57150">
                <a:solidFill>
                  <a:srgbClr val="D223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51ECAAE8-3FAB-4BA6-A056-5DA9371C64AE}"/>
                </a:ext>
              </a:extLst>
            </p:cNvPr>
            <p:cNvGrpSpPr/>
            <p:nvPr/>
          </p:nvGrpSpPr>
          <p:grpSpPr>
            <a:xfrm rot="8100000">
              <a:off x="12358870" y="126766"/>
              <a:ext cx="651443" cy="5797614"/>
              <a:chOff x="10332753" y="134918"/>
              <a:chExt cx="651443" cy="5797614"/>
            </a:xfrm>
          </p:grpSpPr>
          <p:cxnSp>
            <p:nvCxnSpPr>
              <p:cNvPr id="48" name="PA-直接连接符 47">
                <a:extLst>
                  <a:ext uri="{FF2B5EF4-FFF2-40B4-BE49-F238E27FC236}">
                    <a16:creationId xmlns:a16="http://schemas.microsoft.com/office/drawing/2014/main" id="{9CF553B1-1C2B-4B37-AA26-FC515BE103B6}"/>
                  </a:ext>
                </a:extLst>
              </p:cNvPr>
              <p:cNvCxnSpPr/>
              <p:nvPr>
                <p:custDataLst>
                  <p:tags r:id="rId46"/>
                </p:custDataLst>
              </p:nvPr>
            </p:nvCxnSpPr>
            <p:spPr>
              <a:xfrm rot="13500000" flipH="1" flipV="1">
                <a:off x="10332753" y="134918"/>
                <a:ext cx="651443" cy="651443"/>
              </a:xfrm>
              <a:prstGeom prst="line">
                <a:avLst/>
              </a:prstGeom>
              <a:ln w="57150">
                <a:solidFill>
                  <a:srgbClr val="D223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PA-直接连接符 48">
                <a:extLst>
                  <a:ext uri="{FF2B5EF4-FFF2-40B4-BE49-F238E27FC236}">
                    <a16:creationId xmlns:a16="http://schemas.microsoft.com/office/drawing/2014/main" id="{F81649C5-5A96-4621-97A1-0F140219E0EC}"/>
                  </a:ext>
                </a:extLst>
              </p:cNvPr>
              <p:cNvCxnSpPr/>
              <p:nvPr>
                <p:custDataLst>
                  <p:tags r:id="rId47"/>
                </p:custDataLst>
              </p:nvPr>
            </p:nvCxnSpPr>
            <p:spPr>
              <a:xfrm rot="13500000" flipH="1" flipV="1">
                <a:off x="10355813" y="5327207"/>
                <a:ext cx="605325" cy="605325"/>
              </a:xfrm>
              <a:prstGeom prst="line">
                <a:avLst/>
              </a:prstGeom>
              <a:ln w="57150">
                <a:solidFill>
                  <a:srgbClr val="D223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PA_同心圆 13">
            <a:extLst>
              <a:ext uri="{FF2B5EF4-FFF2-40B4-BE49-F238E27FC236}">
                <a16:creationId xmlns:a16="http://schemas.microsoft.com/office/drawing/2014/main" id="{F33BCBE5-574A-4922-9DCA-B8551225A00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3067051" y="400052"/>
            <a:ext cx="6057898" cy="6057898"/>
          </a:xfrm>
          <a:prstGeom prst="donut">
            <a:avLst>
              <a:gd name="adj" fmla="val 1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PA_矩形 14">
            <a:extLst>
              <a:ext uri="{FF2B5EF4-FFF2-40B4-BE49-F238E27FC236}">
                <a16:creationId xmlns:a16="http://schemas.microsoft.com/office/drawing/2014/main" id="{0DE9799E-2927-4878-85F5-C79F37C938D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083023" y="2416022"/>
            <a:ext cx="2025955" cy="2025955"/>
          </a:xfrm>
          <a:prstGeom prst="rect">
            <a:avLst/>
          </a:prstGeom>
          <a:solidFill>
            <a:srgbClr val="000000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PA_矩形 15">
            <a:extLst>
              <a:ext uri="{FF2B5EF4-FFF2-40B4-BE49-F238E27FC236}">
                <a16:creationId xmlns:a16="http://schemas.microsoft.com/office/drawing/2014/main" id="{7A9A9326-586F-466E-8F20-F54D3272DEB4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083023" y="2416022"/>
            <a:ext cx="2025955" cy="2025955"/>
          </a:xfrm>
          <a:prstGeom prst="rect">
            <a:avLst/>
          </a:prstGeom>
          <a:solidFill>
            <a:srgbClr val="00000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PA_椭圆 16">
            <a:extLst>
              <a:ext uri="{FF2B5EF4-FFF2-40B4-BE49-F238E27FC236}">
                <a16:creationId xmlns:a16="http://schemas.microsoft.com/office/drawing/2014/main" id="{BB5E0969-A3A4-40D2-8924-0BA01F937772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4378527" y="1711528"/>
            <a:ext cx="3434948" cy="3434948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PA_椭圆 17">
            <a:extLst>
              <a:ext uri="{FF2B5EF4-FFF2-40B4-BE49-F238E27FC236}">
                <a16:creationId xmlns:a16="http://schemas.microsoft.com/office/drawing/2014/main" id="{031DFC72-90ED-4936-A506-9D34B13E82FE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4566520" y="2189049"/>
            <a:ext cx="2850902" cy="2765654"/>
          </a:xfrm>
          <a:prstGeom prst="ellipse">
            <a:avLst/>
          </a:prstGeom>
          <a:noFill/>
          <a:ln w="28575">
            <a:gradFill>
              <a:gsLst>
                <a:gs pos="0">
                  <a:srgbClr val="D2232A"/>
                </a:gs>
                <a:gs pos="16000">
                  <a:srgbClr val="D2232A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PA_椭圆 18">
            <a:extLst>
              <a:ext uri="{FF2B5EF4-FFF2-40B4-BE49-F238E27FC236}">
                <a16:creationId xmlns:a16="http://schemas.microsoft.com/office/drawing/2014/main" id="{B9E60508-1305-435A-A643-F56E45D922F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 rot="2593960">
            <a:off x="4517147" y="1850148"/>
            <a:ext cx="3157706" cy="3157706"/>
          </a:xfrm>
          <a:prstGeom prst="ellipse">
            <a:avLst/>
          </a:prstGeom>
          <a:noFill/>
          <a:ln w="28575">
            <a:gradFill>
              <a:gsLst>
                <a:gs pos="0">
                  <a:srgbClr val="D2232A"/>
                </a:gs>
                <a:gs pos="24000">
                  <a:srgbClr val="D2232A">
                    <a:alpha val="0"/>
                  </a:srgb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8" name="PA_直接连接符 19">
            <a:extLst>
              <a:ext uri="{FF2B5EF4-FFF2-40B4-BE49-F238E27FC236}">
                <a16:creationId xmlns:a16="http://schemas.microsoft.com/office/drawing/2014/main" id="{B302A827-1277-44DC-8FEA-C425C64BD5C7}"/>
              </a:ext>
            </a:extLst>
          </p:cNvPr>
          <p:cNvCxnSpPr/>
          <p:nvPr>
            <p:custDataLst>
              <p:tags r:id="rId18"/>
            </p:custDataLst>
          </p:nvPr>
        </p:nvCxnSpPr>
        <p:spPr>
          <a:xfrm>
            <a:off x="6064461" y="237358"/>
            <a:ext cx="3223179" cy="3207251"/>
          </a:xfrm>
          <a:prstGeom prst="line">
            <a:avLst/>
          </a:prstGeom>
          <a:ln w="57150" cap="rnd">
            <a:solidFill>
              <a:srgbClr val="FFBE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A_直接连接符 20">
            <a:extLst>
              <a:ext uri="{FF2B5EF4-FFF2-40B4-BE49-F238E27FC236}">
                <a16:creationId xmlns:a16="http://schemas.microsoft.com/office/drawing/2014/main" id="{3E05F0D6-4FFB-4F7C-9C5D-BE1A7DA66631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 flipV="1">
            <a:off x="6139416" y="3457060"/>
            <a:ext cx="3120689" cy="3114425"/>
          </a:xfrm>
          <a:prstGeom prst="line">
            <a:avLst/>
          </a:prstGeom>
          <a:ln w="57150" cap="rnd">
            <a:solidFill>
              <a:srgbClr val="FFBE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A_直接连接符 21">
            <a:extLst>
              <a:ext uri="{FF2B5EF4-FFF2-40B4-BE49-F238E27FC236}">
                <a16:creationId xmlns:a16="http://schemas.microsoft.com/office/drawing/2014/main" id="{B534457B-E56B-4831-BCE2-4484D90A17CF}"/>
              </a:ext>
            </a:extLst>
          </p:cNvPr>
          <p:cNvCxnSpPr/>
          <p:nvPr>
            <p:custDataLst>
              <p:tags r:id="rId20"/>
            </p:custDataLst>
          </p:nvPr>
        </p:nvCxnSpPr>
        <p:spPr>
          <a:xfrm>
            <a:off x="2904360" y="3380713"/>
            <a:ext cx="3235056" cy="3190772"/>
          </a:xfrm>
          <a:prstGeom prst="line">
            <a:avLst/>
          </a:prstGeom>
          <a:ln w="57150" cap="rnd">
            <a:solidFill>
              <a:srgbClr val="FFBE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A_直接连接符 22">
            <a:extLst>
              <a:ext uri="{FF2B5EF4-FFF2-40B4-BE49-F238E27FC236}">
                <a16:creationId xmlns:a16="http://schemas.microsoft.com/office/drawing/2014/main" id="{A7032905-C746-4C19-AC65-CB1D839A4FE2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 flipV="1">
            <a:off x="2904360" y="237359"/>
            <a:ext cx="3135518" cy="3159919"/>
          </a:xfrm>
          <a:prstGeom prst="line">
            <a:avLst/>
          </a:prstGeom>
          <a:ln w="57150" cap="rnd">
            <a:solidFill>
              <a:srgbClr val="FFBE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A_任意多边形 23">
            <a:extLst>
              <a:ext uri="{FF2B5EF4-FFF2-40B4-BE49-F238E27FC236}">
                <a16:creationId xmlns:a16="http://schemas.microsoft.com/office/drawing/2014/main" id="{618113D0-6CF4-4909-BE3E-F6390F8F47AC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 flipH="1" flipV="1">
            <a:off x="8738321" y="3011637"/>
            <a:ext cx="946919" cy="946919"/>
          </a:xfrm>
          <a:custGeom>
            <a:avLst/>
            <a:gdLst>
              <a:gd name="connsiteX0" fmla="*/ 2526499 w 5519356"/>
              <a:gd name="connsiteY0" fmla="*/ 4474503 h 5519356"/>
              <a:gd name="connsiteX1" fmla="*/ 2582558 w 5519356"/>
              <a:gd name="connsiteY1" fmla="*/ 4483058 h 5519356"/>
              <a:gd name="connsiteX2" fmla="*/ 2759678 w 5519356"/>
              <a:gd name="connsiteY2" fmla="*/ 4492002 h 5519356"/>
              <a:gd name="connsiteX3" fmla="*/ 2936798 w 5519356"/>
              <a:gd name="connsiteY3" fmla="*/ 4483058 h 5519356"/>
              <a:gd name="connsiteX4" fmla="*/ 2992857 w 5519356"/>
              <a:gd name="connsiteY4" fmla="*/ 4474503 h 5519356"/>
              <a:gd name="connsiteX5" fmla="*/ 2759678 w 5519356"/>
              <a:gd name="connsiteY5" fmla="*/ 5519356 h 5519356"/>
              <a:gd name="connsiteX6" fmla="*/ 1700305 w 5519356"/>
              <a:gd name="connsiteY6" fmla="*/ 4128239 h 5519356"/>
              <a:gd name="connsiteX7" fmla="*/ 1791119 w 5519356"/>
              <a:gd name="connsiteY7" fmla="*/ 4196149 h 5519356"/>
              <a:gd name="connsiteX8" fmla="*/ 2085379 w 5519356"/>
              <a:gd name="connsiteY8" fmla="*/ 4355868 h 5519356"/>
              <a:gd name="connsiteX9" fmla="*/ 2103237 w 5519356"/>
              <a:gd name="connsiteY9" fmla="*/ 4362403 h 5519356"/>
              <a:gd name="connsiteX10" fmla="*/ 1379839 w 5519356"/>
              <a:gd name="connsiteY10" fmla="*/ 5149629 h 5519356"/>
              <a:gd name="connsiteX11" fmla="*/ 3819051 w 5519356"/>
              <a:gd name="connsiteY11" fmla="*/ 4128239 h 5519356"/>
              <a:gd name="connsiteX12" fmla="*/ 4139517 w 5519356"/>
              <a:gd name="connsiteY12" fmla="*/ 5149629 h 5519356"/>
              <a:gd name="connsiteX13" fmla="*/ 3416120 w 5519356"/>
              <a:gd name="connsiteY13" fmla="*/ 4362403 h 5519356"/>
              <a:gd name="connsiteX14" fmla="*/ 3433977 w 5519356"/>
              <a:gd name="connsiteY14" fmla="*/ 4355868 h 5519356"/>
              <a:gd name="connsiteX15" fmla="*/ 3728237 w 5519356"/>
              <a:gd name="connsiteY15" fmla="*/ 4196149 h 5519356"/>
              <a:gd name="connsiteX16" fmla="*/ 4362403 w 5519356"/>
              <a:gd name="connsiteY16" fmla="*/ 3416120 h 5519356"/>
              <a:gd name="connsiteX17" fmla="*/ 5149629 w 5519356"/>
              <a:gd name="connsiteY17" fmla="*/ 4139517 h 5519356"/>
              <a:gd name="connsiteX18" fmla="*/ 4128239 w 5519356"/>
              <a:gd name="connsiteY18" fmla="*/ 3819051 h 5519356"/>
              <a:gd name="connsiteX19" fmla="*/ 4196148 w 5519356"/>
              <a:gd name="connsiteY19" fmla="*/ 3728237 h 5519356"/>
              <a:gd name="connsiteX20" fmla="*/ 4355867 w 5519356"/>
              <a:gd name="connsiteY20" fmla="*/ 3433977 h 5519356"/>
              <a:gd name="connsiteX21" fmla="*/ 1156953 w 5519356"/>
              <a:gd name="connsiteY21" fmla="*/ 3416120 h 5519356"/>
              <a:gd name="connsiteX22" fmla="*/ 1163489 w 5519356"/>
              <a:gd name="connsiteY22" fmla="*/ 3433977 h 5519356"/>
              <a:gd name="connsiteX23" fmla="*/ 1323208 w 5519356"/>
              <a:gd name="connsiteY23" fmla="*/ 3728237 h 5519356"/>
              <a:gd name="connsiteX24" fmla="*/ 1391117 w 5519356"/>
              <a:gd name="connsiteY24" fmla="*/ 3819051 h 5519356"/>
              <a:gd name="connsiteX25" fmla="*/ 369727 w 5519356"/>
              <a:gd name="connsiteY25" fmla="*/ 4139517 h 5519356"/>
              <a:gd name="connsiteX26" fmla="*/ 1044853 w 5519356"/>
              <a:gd name="connsiteY26" fmla="*/ 2526499 h 5519356"/>
              <a:gd name="connsiteX27" fmla="*/ 1036298 w 5519356"/>
              <a:gd name="connsiteY27" fmla="*/ 2582558 h 5519356"/>
              <a:gd name="connsiteX28" fmla="*/ 1027354 w 5519356"/>
              <a:gd name="connsiteY28" fmla="*/ 2759678 h 5519356"/>
              <a:gd name="connsiteX29" fmla="*/ 1036298 w 5519356"/>
              <a:gd name="connsiteY29" fmla="*/ 2936798 h 5519356"/>
              <a:gd name="connsiteX30" fmla="*/ 1044853 w 5519356"/>
              <a:gd name="connsiteY30" fmla="*/ 2992857 h 5519356"/>
              <a:gd name="connsiteX31" fmla="*/ 0 w 5519356"/>
              <a:gd name="connsiteY31" fmla="*/ 2759678 h 5519356"/>
              <a:gd name="connsiteX32" fmla="*/ 4474503 w 5519356"/>
              <a:gd name="connsiteY32" fmla="*/ 2526499 h 5519356"/>
              <a:gd name="connsiteX33" fmla="*/ 5519356 w 5519356"/>
              <a:gd name="connsiteY33" fmla="*/ 2759678 h 5519356"/>
              <a:gd name="connsiteX34" fmla="*/ 4474503 w 5519356"/>
              <a:gd name="connsiteY34" fmla="*/ 2992857 h 5519356"/>
              <a:gd name="connsiteX35" fmla="*/ 4483058 w 5519356"/>
              <a:gd name="connsiteY35" fmla="*/ 2936798 h 5519356"/>
              <a:gd name="connsiteX36" fmla="*/ 4492002 w 5519356"/>
              <a:gd name="connsiteY36" fmla="*/ 2759678 h 5519356"/>
              <a:gd name="connsiteX37" fmla="*/ 4483058 w 5519356"/>
              <a:gd name="connsiteY37" fmla="*/ 2582558 h 5519356"/>
              <a:gd name="connsiteX38" fmla="*/ 5149629 w 5519356"/>
              <a:gd name="connsiteY38" fmla="*/ 1379839 h 5519356"/>
              <a:gd name="connsiteX39" fmla="*/ 4362403 w 5519356"/>
              <a:gd name="connsiteY39" fmla="*/ 2103237 h 5519356"/>
              <a:gd name="connsiteX40" fmla="*/ 4355867 w 5519356"/>
              <a:gd name="connsiteY40" fmla="*/ 2085380 h 5519356"/>
              <a:gd name="connsiteX41" fmla="*/ 4196148 w 5519356"/>
              <a:gd name="connsiteY41" fmla="*/ 1791119 h 5519356"/>
              <a:gd name="connsiteX42" fmla="*/ 4128239 w 5519356"/>
              <a:gd name="connsiteY42" fmla="*/ 1700305 h 5519356"/>
              <a:gd name="connsiteX43" fmla="*/ 369727 w 5519356"/>
              <a:gd name="connsiteY43" fmla="*/ 1379839 h 5519356"/>
              <a:gd name="connsiteX44" fmla="*/ 1391117 w 5519356"/>
              <a:gd name="connsiteY44" fmla="*/ 1700305 h 5519356"/>
              <a:gd name="connsiteX45" fmla="*/ 1323208 w 5519356"/>
              <a:gd name="connsiteY45" fmla="*/ 1791119 h 5519356"/>
              <a:gd name="connsiteX46" fmla="*/ 1163489 w 5519356"/>
              <a:gd name="connsiteY46" fmla="*/ 2085380 h 5519356"/>
              <a:gd name="connsiteX47" fmla="*/ 1156953 w 5519356"/>
              <a:gd name="connsiteY47" fmla="*/ 2103237 h 5519356"/>
              <a:gd name="connsiteX48" fmla="*/ 4139517 w 5519356"/>
              <a:gd name="connsiteY48" fmla="*/ 369727 h 5519356"/>
              <a:gd name="connsiteX49" fmla="*/ 3819051 w 5519356"/>
              <a:gd name="connsiteY49" fmla="*/ 1391118 h 5519356"/>
              <a:gd name="connsiteX50" fmla="*/ 3728237 w 5519356"/>
              <a:gd name="connsiteY50" fmla="*/ 1323208 h 5519356"/>
              <a:gd name="connsiteX51" fmla="*/ 3433977 w 5519356"/>
              <a:gd name="connsiteY51" fmla="*/ 1163489 h 5519356"/>
              <a:gd name="connsiteX52" fmla="*/ 3416120 w 5519356"/>
              <a:gd name="connsiteY52" fmla="*/ 1156953 h 5519356"/>
              <a:gd name="connsiteX53" fmla="*/ 1379839 w 5519356"/>
              <a:gd name="connsiteY53" fmla="*/ 369727 h 5519356"/>
              <a:gd name="connsiteX54" fmla="*/ 2103237 w 5519356"/>
              <a:gd name="connsiteY54" fmla="*/ 1156953 h 5519356"/>
              <a:gd name="connsiteX55" fmla="*/ 2085379 w 5519356"/>
              <a:gd name="connsiteY55" fmla="*/ 1163489 h 5519356"/>
              <a:gd name="connsiteX56" fmla="*/ 1791119 w 5519356"/>
              <a:gd name="connsiteY56" fmla="*/ 1323208 h 5519356"/>
              <a:gd name="connsiteX57" fmla="*/ 1700305 w 5519356"/>
              <a:gd name="connsiteY57" fmla="*/ 1391118 h 5519356"/>
              <a:gd name="connsiteX58" fmla="*/ 2759678 w 5519356"/>
              <a:gd name="connsiteY58" fmla="*/ 0 h 5519356"/>
              <a:gd name="connsiteX59" fmla="*/ 2992857 w 5519356"/>
              <a:gd name="connsiteY59" fmla="*/ 1044854 h 5519356"/>
              <a:gd name="connsiteX60" fmla="*/ 2936798 w 5519356"/>
              <a:gd name="connsiteY60" fmla="*/ 1036298 h 5519356"/>
              <a:gd name="connsiteX61" fmla="*/ 2759678 w 5519356"/>
              <a:gd name="connsiteY61" fmla="*/ 1027354 h 5519356"/>
              <a:gd name="connsiteX62" fmla="*/ 2582558 w 5519356"/>
              <a:gd name="connsiteY62" fmla="*/ 1036298 h 5519356"/>
              <a:gd name="connsiteX63" fmla="*/ 2526499 w 5519356"/>
              <a:gd name="connsiteY63" fmla="*/ 1044854 h 551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519356" h="5519356">
                <a:moveTo>
                  <a:pt x="2526499" y="4474503"/>
                </a:moveTo>
                <a:lnTo>
                  <a:pt x="2582558" y="4483058"/>
                </a:lnTo>
                <a:cubicBezTo>
                  <a:pt x="2640794" y="4488973"/>
                  <a:pt x="2699882" y="4492002"/>
                  <a:pt x="2759678" y="4492002"/>
                </a:cubicBezTo>
                <a:cubicBezTo>
                  <a:pt x="2819474" y="4492002"/>
                  <a:pt x="2878562" y="4488973"/>
                  <a:pt x="2936798" y="4483058"/>
                </a:cubicBezTo>
                <a:lnTo>
                  <a:pt x="2992857" y="4474503"/>
                </a:lnTo>
                <a:lnTo>
                  <a:pt x="2759678" y="5519356"/>
                </a:lnTo>
                <a:close/>
                <a:moveTo>
                  <a:pt x="1700305" y="4128239"/>
                </a:moveTo>
                <a:lnTo>
                  <a:pt x="1791119" y="4196149"/>
                </a:lnTo>
                <a:cubicBezTo>
                  <a:pt x="1883280" y="4258411"/>
                  <a:pt x="1981753" y="4312037"/>
                  <a:pt x="2085379" y="4355868"/>
                </a:cubicBezTo>
                <a:lnTo>
                  <a:pt x="2103237" y="4362403"/>
                </a:lnTo>
                <a:lnTo>
                  <a:pt x="1379839" y="5149629"/>
                </a:lnTo>
                <a:close/>
                <a:moveTo>
                  <a:pt x="3819051" y="4128239"/>
                </a:moveTo>
                <a:lnTo>
                  <a:pt x="4139517" y="5149629"/>
                </a:lnTo>
                <a:lnTo>
                  <a:pt x="3416120" y="4362403"/>
                </a:lnTo>
                <a:lnTo>
                  <a:pt x="3433977" y="4355868"/>
                </a:lnTo>
                <a:cubicBezTo>
                  <a:pt x="3537603" y="4312037"/>
                  <a:pt x="3636077" y="4258411"/>
                  <a:pt x="3728237" y="4196149"/>
                </a:cubicBezTo>
                <a:close/>
                <a:moveTo>
                  <a:pt x="4362403" y="3416120"/>
                </a:moveTo>
                <a:lnTo>
                  <a:pt x="5149629" y="4139517"/>
                </a:lnTo>
                <a:lnTo>
                  <a:pt x="4128239" y="3819051"/>
                </a:lnTo>
                <a:lnTo>
                  <a:pt x="4196148" y="3728237"/>
                </a:lnTo>
                <a:cubicBezTo>
                  <a:pt x="4258410" y="3636077"/>
                  <a:pt x="4312037" y="3537603"/>
                  <a:pt x="4355867" y="3433977"/>
                </a:cubicBezTo>
                <a:close/>
                <a:moveTo>
                  <a:pt x="1156953" y="3416120"/>
                </a:moveTo>
                <a:lnTo>
                  <a:pt x="1163489" y="3433977"/>
                </a:lnTo>
                <a:cubicBezTo>
                  <a:pt x="1207319" y="3537603"/>
                  <a:pt x="1260946" y="3636077"/>
                  <a:pt x="1323208" y="3728237"/>
                </a:cubicBezTo>
                <a:lnTo>
                  <a:pt x="1391117" y="3819051"/>
                </a:lnTo>
                <a:lnTo>
                  <a:pt x="369727" y="4139517"/>
                </a:lnTo>
                <a:close/>
                <a:moveTo>
                  <a:pt x="1044853" y="2526499"/>
                </a:moveTo>
                <a:lnTo>
                  <a:pt x="1036298" y="2582558"/>
                </a:lnTo>
                <a:cubicBezTo>
                  <a:pt x="1030384" y="2640794"/>
                  <a:pt x="1027354" y="2699882"/>
                  <a:pt x="1027354" y="2759678"/>
                </a:cubicBezTo>
                <a:cubicBezTo>
                  <a:pt x="1027354" y="2819474"/>
                  <a:pt x="1030384" y="2878563"/>
                  <a:pt x="1036298" y="2936798"/>
                </a:cubicBezTo>
                <a:lnTo>
                  <a:pt x="1044853" y="2992857"/>
                </a:lnTo>
                <a:lnTo>
                  <a:pt x="0" y="2759678"/>
                </a:lnTo>
                <a:close/>
                <a:moveTo>
                  <a:pt x="4474503" y="2526499"/>
                </a:moveTo>
                <a:lnTo>
                  <a:pt x="5519356" y="2759678"/>
                </a:lnTo>
                <a:lnTo>
                  <a:pt x="4474503" y="2992857"/>
                </a:lnTo>
                <a:lnTo>
                  <a:pt x="4483058" y="2936798"/>
                </a:lnTo>
                <a:cubicBezTo>
                  <a:pt x="4488972" y="2878563"/>
                  <a:pt x="4492002" y="2819474"/>
                  <a:pt x="4492002" y="2759678"/>
                </a:cubicBezTo>
                <a:cubicBezTo>
                  <a:pt x="4492002" y="2699882"/>
                  <a:pt x="4488972" y="2640794"/>
                  <a:pt x="4483058" y="2582558"/>
                </a:cubicBezTo>
                <a:close/>
                <a:moveTo>
                  <a:pt x="5149629" y="1379839"/>
                </a:moveTo>
                <a:lnTo>
                  <a:pt x="4362403" y="2103237"/>
                </a:lnTo>
                <a:lnTo>
                  <a:pt x="4355867" y="2085380"/>
                </a:lnTo>
                <a:cubicBezTo>
                  <a:pt x="4312037" y="1981753"/>
                  <a:pt x="4258410" y="1883280"/>
                  <a:pt x="4196148" y="1791119"/>
                </a:cubicBezTo>
                <a:lnTo>
                  <a:pt x="4128239" y="1700305"/>
                </a:lnTo>
                <a:close/>
                <a:moveTo>
                  <a:pt x="369727" y="1379839"/>
                </a:moveTo>
                <a:lnTo>
                  <a:pt x="1391117" y="1700305"/>
                </a:lnTo>
                <a:lnTo>
                  <a:pt x="1323208" y="1791119"/>
                </a:lnTo>
                <a:cubicBezTo>
                  <a:pt x="1260946" y="1883280"/>
                  <a:pt x="1207319" y="1981753"/>
                  <a:pt x="1163489" y="2085380"/>
                </a:cubicBezTo>
                <a:lnTo>
                  <a:pt x="1156953" y="2103237"/>
                </a:lnTo>
                <a:close/>
                <a:moveTo>
                  <a:pt x="4139517" y="369727"/>
                </a:moveTo>
                <a:lnTo>
                  <a:pt x="3819051" y="1391118"/>
                </a:lnTo>
                <a:lnTo>
                  <a:pt x="3728237" y="1323208"/>
                </a:lnTo>
                <a:cubicBezTo>
                  <a:pt x="3636077" y="1260946"/>
                  <a:pt x="3537603" y="1207319"/>
                  <a:pt x="3433977" y="1163489"/>
                </a:cubicBezTo>
                <a:lnTo>
                  <a:pt x="3416120" y="1156953"/>
                </a:lnTo>
                <a:close/>
                <a:moveTo>
                  <a:pt x="1379839" y="369727"/>
                </a:moveTo>
                <a:lnTo>
                  <a:pt x="2103237" y="1156953"/>
                </a:lnTo>
                <a:lnTo>
                  <a:pt x="2085379" y="1163489"/>
                </a:lnTo>
                <a:cubicBezTo>
                  <a:pt x="1981753" y="1207319"/>
                  <a:pt x="1883280" y="1260946"/>
                  <a:pt x="1791119" y="1323208"/>
                </a:cubicBezTo>
                <a:lnTo>
                  <a:pt x="1700305" y="1391118"/>
                </a:lnTo>
                <a:close/>
                <a:moveTo>
                  <a:pt x="2759678" y="0"/>
                </a:moveTo>
                <a:lnTo>
                  <a:pt x="2992857" y="1044854"/>
                </a:lnTo>
                <a:lnTo>
                  <a:pt x="2936798" y="1036298"/>
                </a:lnTo>
                <a:cubicBezTo>
                  <a:pt x="2878562" y="1030384"/>
                  <a:pt x="2819474" y="1027354"/>
                  <a:pt x="2759678" y="1027354"/>
                </a:cubicBezTo>
                <a:cubicBezTo>
                  <a:pt x="2699882" y="1027354"/>
                  <a:pt x="2640794" y="1030384"/>
                  <a:pt x="2582558" y="1036298"/>
                </a:cubicBezTo>
                <a:lnTo>
                  <a:pt x="2526499" y="1044854"/>
                </a:lnTo>
                <a:close/>
              </a:path>
            </a:pathLst>
          </a:cu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PA_任意多边形 24">
            <a:extLst>
              <a:ext uri="{FF2B5EF4-FFF2-40B4-BE49-F238E27FC236}">
                <a16:creationId xmlns:a16="http://schemas.microsoft.com/office/drawing/2014/main" id="{C96B1A07-9BE8-477E-97FE-3C2323F67FEB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 flipH="1" flipV="1">
            <a:off x="2038096" y="2596839"/>
            <a:ext cx="1660676" cy="1660672"/>
          </a:xfrm>
          <a:custGeom>
            <a:avLst/>
            <a:gdLst>
              <a:gd name="connsiteX0" fmla="*/ 2526499 w 5519356"/>
              <a:gd name="connsiteY0" fmla="*/ 4474503 h 5519356"/>
              <a:gd name="connsiteX1" fmla="*/ 2582558 w 5519356"/>
              <a:gd name="connsiteY1" fmla="*/ 4483058 h 5519356"/>
              <a:gd name="connsiteX2" fmla="*/ 2759678 w 5519356"/>
              <a:gd name="connsiteY2" fmla="*/ 4492002 h 5519356"/>
              <a:gd name="connsiteX3" fmla="*/ 2936798 w 5519356"/>
              <a:gd name="connsiteY3" fmla="*/ 4483058 h 5519356"/>
              <a:gd name="connsiteX4" fmla="*/ 2992857 w 5519356"/>
              <a:gd name="connsiteY4" fmla="*/ 4474503 h 5519356"/>
              <a:gd name="connsiteX5" fmla="*/ 2759678 w 5519356"/>
              <a:gd name="connsiteY5" fmla="*/ 5519356 h 5519356"/>
              <a:gd name="connsiteX6" fmla="*/ 1700305 w 5519356"/>
              <a:gd name="connsiteY6" fmla="*/ 4128239 h 5519356"/>
              <a:gd name="connsiteX7" fmla="*/ 1791119 w 5519356"/>
              <a:gd name="connsiteY7" fmla="*/ 4196149 h 5519356"/>
              <a:gd name="connsiteX8" fmla="*/ 2085379 w 5519356"/>
              <a:gd name="connsiteY8" fmla="*/ 4355868 h 5519356"/>
              <a:gd name="connsiteX9" fmla="*/ 2103237 w 5519356"/>
              <a:gd name="connsiteY9" fmla="*/ 4362403 h 5519356"/>
              <a:gd name="connsiteX10" fmla="*/ 1379839 w 5519356"/>
              <a:gd name="connsiteY10" fmla="*/ 5149629 h 5519356"/>
              <a:gd name="connsiteX11" fmla="*/ 3819051 w 5519356"/>
              <a:gd name="connsiteY11" fmla="*/ 4128239 h 5519356"/>
              <a:gd name="connsiteX12" fmla="*/ 4139517 w 5519356"/>
              <a:gd name="connsiteY12" fmla="*/ 5149629 h 5519356"/>
              <a:gd name="connsiteX13" fmla="*/ 3416120 w 5519356"/>
              <a:gd name="connsiteY13" fmla="*/ 4362403 h 5519356"/>
              <a:gd name="connsiteX14" fmla="*/ 3433977 w 5519356"/>
              <a:gd name="connsiteY14" fmla="*/ 4355868 h 5519356"/>
              <a:gd name="connsiteX15" fmla="*/ 3728237 w 5519356"/>
              <a:gd name="connsiteY15" fmla="*/ 4196149 h 5519356"/>
              <a:gd name="connsiteX16" fmla="*/ 4362403 w 5519356"/>
              <a:gd name="connsiteY16" fmla="*/ 3416120 h 5519356"/>
              <a:gd name="connsiteX17" fmla="*/ 5149629 w 5519356"/>
              <a:gd name="connsiteY17" fmla="*/ 4139517 h 5519356"/>
              <a:gd name="connsiteX18" fmla="*/ 4128239 w 5519356"/>
              <a:gd name="connsiteY18" fmla="*/ 3819051 h 5519356"/>
              <a:gd name="connsiteX19" fmla="*/ 4196148 w 5519356"/>
              <a:gd name="connsiteY19" fmla="*/ 3728237 h 5519356"/>
              <a:gd name="connsiteX20" fmla="*/ 4355867 w 5519356"/>
              <a:gd name="connsiteY20" fmla="*/ 3433977 h 5519356"/>
              <a:gd name="connsiteX21" fmla="*/ 1156953 w 5519356"/>
              <a:gd name="connsiteY21" fmla="*/ 3416120 h 5519356"/>
              <a:gd name="connsiteX22" fmla="*/ 1163489 w 5519356"/>
              <a:gd name="connsiteY22" fmla="*/ 3433977 h 5519356"/>
              <a:gd name="connsiteX23" fmla="*/ 1323208 w 5519356"/>
              <a:gd name="connsiteY23" fmla="*/ 3728237 h 5519356"/>
              <a:gd name="connsiteX24" fmla="*/ 1391117 w 5519356"/>
              <a:gd name="connsiteY24" fmla="*/ 3819051 h 5519356"/>
              <a:gd name="connsiteX25" fmla="*/ 369727 w 5519356"/>
              <a:gd name="connsiteY25" fmla="*/ 4139517 h 5519356"/>
              <a:gd name="connsiteX26" fmla="*/ 1044853 w 5519356"/>
              <a:gd name="connsiteY26" fmla="*/ 2526499 h 5519356"/>
              <a:gd name="connsiteX27" fmla="*/ 1036298 w 5519356"/>
              <a:gd name="connsiteY27" fmla="*/ 2582558 h 5519356"/>
              <a:gd name="connsiteX28" fmla="*/ 1027354 w 5519356"/>
              <a:gd name="connsiteY28" fmla="*/ 2759678 h 5519356"/>
              <a:gd name="connsiteX29" fmla="*/ 1036298 w 5519356"/>
              <a:gd name="connsiteY29" fmla="*/ 2936798 h 5519356"/>
              <a:gd name="connsiteX30" fmla="*/ 1044853 w 5519356"/>
              <a:gd name="connsiteY30" fmla="*/ 2992857 h 5519356"/>
              <a:gd name="connsiteX31" fmla="*/ 0 w 5519356"/>
              <a:gd name="connsiteY31" fmla="*/ 2759678 h 5519356"/>
              <a:gd name="connsiteX32" fmla="*/ 4474503 w 5519356"/>
              <a:gd name="connsiteY32" fmla="*/ 2526499 h 5519356"/>
              <a:gd name="connsiteX33" fmla="*/ 5519356 w 5519356"/>
              <a:gd name="connsiteY33" fmla="*/ 2759678 h 5519356"/>
              <a:gd name="connsiteX34" fmla="*/ 4474503 w 5519356"/>
              <a:gd name="connsiteY34" fmla="*/ 2992857 h 5519356"/>
              <a:gd name="connsiteX35" fmla="*/ 4483058 w 5519356"/>
              <a:gd name="connsiteY35" fmla="*/ 2936798 h 5519356"/>
              <a:gd name="connsiteX36" fmla="*/ 4492002 w 5519356"/>
              <a:gd name="connsiteY36" fmla="*/ 2759678 h 5519356"/>
              <a:gd name="connsiteX37" fmla="*/ 4483058 w 5519356"/>
              <a:gd name="connsiteY37" fmla="*/ 2582558 h 5519356"/>
              <a:gd name="connsiteX38" fmla="*/ 5149629 w 5519356"/>
              <a:gd name="connsiteY38" fmla="*/ 1379839 h 5519356"/>
              <a:gd name="connsiteX39" fmla="*/ 4362403 w 5519356"/>
              <a:gd name="connsiteY39" fmla="*/ 2103237 h 5519356"/>
              <a:gd name="connsiteX40" fmla="*/ 4355867 w 5519356"/>
              <a:gd name="connsiteY40" fmla="*/ 2085380 h 5519356"/>
              <a:gd name="connsiteX41" fmla="*/ 4196148 w 5519356"/>
              <a:gd name="connsiteY41" fmla="*/ 1791119 h 5519356"/>
              <a:gd name="connsiteX42" fmla="*/ 4128239 w 5519356"/>
              <a:gd name="connsiteY42" fmla="*/ 1700305 h 5519356"/>
              <a:gd name="connsiteX43" fmla="*/ 369727 w 5519356"/>
              <a:gd name="connsiteY43" fmla="*/ 1379839 h 5519356"/>
              <a:gd name="connsiteX44" fmla="*/ 1391117 w 5519356"/>
              <a:gd name="connsiteY44" fmla="*/ 1700305 h 5519356"/>
              <a:gd name="connsiteX45" fmla="*/ 1323208 w 5519356"/>
              <a:gd name="connsiteY45" fmla="*/ 1791119 h 5519356"/>
              <a:gd name="connsiteX46" fmla="*/ 1163489 w 5519356"/>
              <a:gd name="connsiteY46" fmla="*/ 2085380 h 5519356"/>
              <a:gd name="connsiteX47" fmla="*/ 1156953 w 5519356"/>
              <a:gd name="connsiteY47" fmla="*/ 2103237 h 5519356"/>
              <a:gd name="connsiteX48" fmla="*/ 4139517 w 5519356"/>
              <a:gd name="connsiteY48" fmla="*/ 369727 h 5519356"/>
              <a:gd name="connsiteX49" fmla="*/ 3819051 w 5519356"/>
              <a:gd name="connsiteY49" fmla="*/ 1391118 h 5519356"/>
              <a:gd name="connsiteX50" fmla="*/ 3728237 w 5519356"/>
              <a:gd name="connsiteY50" fmla="*/ 1323208 h 5519356"/>
              <a:gd name="connsiteX51" fmla="*/ 3433977 w 5519356"/>
              <a:gd name="connsiteY51" fmla="*/ 1163489 h 5519356"/>
              <a:gd name="connsiteX52" fmla="*/ 3416120 w 5519356"/>
              <a:gd name="connsiteY52" fmla="*/ 1156953 h 5519356"/>
              <a:gd name="connsiteX53" fmla="*/ 1379839 w 5519356"/>
              <a:gd name="connsiteY53" fmla="*/ 369727 h 5519356"/>
              <a:gd name="connsiteX54" fmla="*/ 2103237 w 5519356"/>
              <a:gd name="connsiteY54" fmla="*/ 1156953 h 5519356"/>
              <a:gd name="connsiteX55" fmla="*/ 2085379 w 5519356"/>
              <a:gd name="connsiteY55" fmla="*/ 1163489 h 5519356"/>
              <a:gd name="connsiteX56" fmla="*/ 1791119 w 5519356"/>
              <a:gd name="connsiteY56" fmla="*/ 1323208 h 5519356"/>
              <a:gd name="connsiteX57" fmla="*/ 1700305 w 5519356"/>
              <a:gd name="connsiteY57" fmla="*/ 1391118 h 5519356"/>
              <a:gd name="connsiteX58" fmla="*/ 2759678 w 5519356"/>
              <a:gd name="connsiteY58" fmla="*/ 0 h 5519356"/>
              <a:gd name="connsiteX59" fmla="*/ 2992857 w 5519356"/>
              <a:gd name="connsiteY59" fmla="*/ 1044854 h 5519356"/>
              <a:gd name="connsiteX60" fmla="*/ 2936798 w 5519356"/>
              <a:gd name="connsiteY60" fmla="*/ 1036298 h 5519356"/>
              <a:gd name="connsiteX61" fmla="*/ 2759678 w 5519356"/>
              <a:gd name="connsiteY61" fmla="*/ 1027354 h 5519356"/>
              <a:gd name="connsiteX62" fmla="*/ 2582558 w 5519356"/>
              <a:gd name="connsiteY62" fmla="*/ 1036298 h 5519356"/>
              <a:gd name="connsiteX63" fmla="*/ 2526499 w 5519356"/>
              <a:gd name="connsiteY63" fmla="*/ 1044854 h 551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519356" h="5519356">
                <a:moveTo>
                  <a:pt x="2526499" y="4474503"/>
                </a:moveTo>
                <a:lnTo>
                  <a:pt x="2582558" y="4483058"/>
                </a:lnTo>
                <a:cubicBezTo>
                  <a:pt x="2640794" y="4488973"/>
                  <a:pt x="2699882" y="4492002"/>
                  <a:pt x="2759678" y="4492002"/>
                </a:cubicBezTo>
                <a:cubicBezTo>
                  <a:pt x="2819474" y="4492002"/>
                  <a:pt x="2878562" y="4488973"/>
                  <a:pt x="2936798" y="4483058"/>
                </a:cubicBezTo>
                <a:lnTo>
                  <a:pt x="2992857" y="4474503"/>
                </a:lnTo>
                <a:lnTo>
                  <a:pt x="2759678" y="5519356"/>
                </a:lnTo>
                <a:close/>
                <a:moveTo>
                  <a:pt x="1700305" y="4128239"/>
                </a:moveTo>
                <a:lnTo>
                  <a:pt x="1791119" y="4196149"/>
                </a:lnTo>
                <a:cubicBezTo>
                  <a:pt x="1883280" y="4258411"/>
                  <a:pt x="1981753" y="4312037"/>
                  <a:pt x="2085379" y="4355868"/>
                </a:cubicBezTo>
                <a:lnTo>
                  <a:pt x="2103237" y="4362403"/>
                </a:lnTo>
                <a:lnTo>
                  <a:pt x="1379839" y="5149629"/>
                </a:lnTo>
                <a:close/>
                <a:moveTo>
                  <a:pt x="3819051" y="4128239"/>
                </a:moveTo>
                <a:lnTo>
                  <a:pt x="4139517" y="5149629"/>
                </a:lnTo>
                <a:lnTo>
                  <a:pt x="3416120" y="4362403"/>
                </a:lnTo>
                <a:lnTo>
                  <a:pt x="3433977" y="4355868"/>
                </a:lnTo>
                <a:cubicBezTo>
                  <a:pt x="3537603" y="4312037"/>
                  <a:pt x="3636077" y="4258411"/>
                  <a:pt x="3728237" y="4196149"/>
                </a:cubicBezTo>
                <a:close/>
                <a:moveTo>
                  <a:pt x="4362403" y="3416120"/>
                </a:moveTo>
                <a:lnTo>
                  <a:pt x="5149629" y="4139517"/>
                </a:lnTo>
                <a:lnTo>
                  <a:pt x="4128239" y="3819051"/>
                </a:lnTo>
                <a:lnTo>
                  <a:pt x="4196148" y="3728237"/>
                </a:lnTo>
                <a:cubicBezTo>
                  <a:pt x="4258410" y="3636077"/>
                  <a:pt x="4312037" y="3537603"/>
                  <a:pt x="4355867" y="3433977"/>
                </a:cubicBezTo>
                <a:close/>
                <a:moveTo>
                  <a:pt x="1156953" y="3416120"/>
                </a:moveTo>
                <a:lnTo>
                  <a:pt x="1163489" y="3433977"/>
                </a:lnTo>
                <a:cubicBezTo>
                  <a:pt x="1207319" y="3537603"/>
                  <a:pt x="1260946" y="3636077"/>
                  <a:pt x="1323208" y="3728237"/>
                </a:cubicBezTo>
                <a:lnTo>
                  <a:pt x="1391117" y="3819051"/>
                </a:lnTo>
                <a:lnTo>
                  <a:pt x="369727" y="4139517"/>
                </a:lnTo>
                <a:close/>
                <a:moveTo>
                  <a:pt x="1044853" y="2526499"/>
                </a:moveTo>
                <a:lnTo>
                  <a:pt x="1036298" y="2582558"/>
                </a:lnTo>
                <a:cubicBezTo>
                  <a:pt x="1030384" y="2640794"/>
                  <a:pt x="1027354" y="2699882"/>
                  <a:pt x="1027354" y="2759678"/>
                </a:cubicBezTo>
                <a:cubicBezTo>
                  <a:pt x="1027354" y="2819474"/>
                  <a:pt x="1030384" y="2878563"/>
                  <a:pt x="1036298" y="2936798"/>
                </a:cubicBezTo>
                <a:lnTo>
                  <a:pt x="1044853" y="2992857"/>
                </a:lnTo>
                <a:lnTo>
                  <a:pt x="0" y="2759678"/>
                </a:lnTo>
                <a:close/>
                <a:moveTo>
                  <a:pt x="4474503" y="2526499"/>
                </a:moveTo>
                <a:lnTo>
                  <a:pt x="5519356" y="2759678"/>
                </a:lnTo>
                <a:lnTo>
                  <a:pt x="4474503" y="2992857"/>
                </a:lnTo>
                <a:lnTo>
                  <a:pt x="4483058" y="2936798"/>
                </a:lnTo>
                <a:cubicBezTo>
                  <a:pt x="4488972" y="2878563"/>
                  <a:pt x="4492002" y="2819474"/>
                  <a:pt x="4492002" y="2759678"/>
                </a:cubicBezTo>
                <a:cubicBezTo>
                  <a:pt x="4492002" y="2699882"/>
                  <a:pt x="4488972" y="2640794"/>
                  <a:pt x="4483058" y="2582558"/>
                </a:cubicBezTo>
                <a:close/>
                <a:moveTo>
                  <a:pt x="5149629" y="1379839"/>
                </a:moveTo>
                <a:lnTo>
                  <a:pt x="4362403" y="2103237"/>
                </a:lnTo>
                <a:lnTo>
                  <a:pt x="4355867" y="2085380"/>
                </a:lnTo>
                <a:cubicBezTo>
                  <a:pt x="4312037" y="1981753"/>
                  <a:pt x="4258410" y="1883280"/>
                  <a:pt x="4196148" y="1791119"/>
                </a:cubicBezTo>
                <a:lnTo>
                  <a:pt x="4128239" y="1700305"/>
                </a:lnTo>
                <a:close/>
                <a:moveTo>
                  <a:pt x="369727" y="1379839"/>
                </a:moveTo>
                <a:lnTo>
                  <a:pt x="1391117" y="1700305"/>
                </a:lnTo>
                <a:lnTo>
                  <a:pt x="1323208" y="1791119"/>
                </a:lnTo>
                <a:cubicBezTo>
                  <a:pt x="1260946" y="1883280"/>
                  <a:pt x="1207319" y="1981753"/>
                  <a:pt x="1163489" y="2085380"/>
                </a:cubicBezTo>
                <a:lnTo>
                  <a:pt x="1156953" y="2103237"/>
                </a:lnTo>
                <a:close/>
                <a:moveTo>
                  <a:pt x="4139517" y="369727"/>
                </a:moveTo>
                <a:lnTo>
                  <a:pt x="3819051" y="1391118"/>
                </a:lnTo>
                <a:lnTo>
                  <a:pt x="3728237" y="1323208"/>
                </a:lnTo>
                <a:cubicBezTo>
                  <a:pt x="3636077" y="1260946"/>
                  <a:pt x="3537603" y="1207319"/>
                  <a:pt x="3433977" y="1163489"/>
                </a:cubicBezTo>
                <a:lnTo>
                  <a:pt x="3416120" y="1156953"/>
                </a:lnTo>
                <a:close/>
                <a:moveTo>
                  <a:pt x="1379839" y="369727"/>
                </a:moveTo>
                <a:lnTo>
                  <a:pt x="2103237" y="1156953"/>
                </a:lnTo>
                <a:lnTo>
                  <a:pt x="2085379" y="1163489"/>
                </a:lnTo>
                <a:cubicBezTo>
                  <a:pt x="1981753" y="1207319"/>
                  <a:pt x="1883280" y="1260946"/>
                  <a:pt x="1791119" y="1323208"/>
                </a:cubicBezTo>
                <a:lnTo>
                  <a:pt x="1700305" y="1391118"/>
                </a:lnTo>
                <a:close/>
                <a:moveTo>
                  <a:pt x="2759678" y="0"/>
                </a:moveTo>
                <a:lnTo>
                  <a:pt x="2992857" y="1044854"/>
                </a:lnTo>
                <a:lnTo>
                  <a:pt x="2936798" y="1036298"/>
                </a:lnTo>
                <a:cubicBezTo>
                  <a:pt x="2878562" y="1030384"/>
                  <a:pt x="2819474" y="1027354"/>
                  <a:pt x="2759678" y="1027354"/>
                </a:cubicBezTo>
                <a:cubicBezTo>
                  <a:pt x="2699882" y="1027354"/>
                  <a:pt x="2640794" y="1030384"/>
                  <a:pt x="2582558" y="1036298"/>
                </a:cubicBezTo>
                <a:lnTo>
                  <a:pt x="2526499" y="1044854"/>
                </a:lnTo>
                <a:close/>
              </a:path>
            </a:pathLst>
          </a:cu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PA_椭圆 25">
            <a:extLst>
              <a:ext uri="{FF2B5EF4-FFF2-40B4-BE49-F238E27FC236}">
                <a16:creationId xmlns:a16="http://schemas.microsoft.com/office/drawing/2014/main" id="{08AEBDEB-934C-47F5-A0B8-A2B220900B4E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5897974" y="6413036"/>
            <a:ext cx="396053" cy="396053"/>
          </a:xfrm>
          <a:prstGeom prst="ellipse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CD371079-CE02-4185-B92F-DD4DE5C53E77}"/>
              </a:ext>
            </a:extLst>
          </p:cNvPr>
          <p:cNvPicPr>
            <a:picLocks/>
          </p:cNvPicPr>
          <p:nvPr>
            <p:custDataLst>
              <p:tags r:id="rId25"/>
            </p:custDataLst>
          </p:nvPr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268" y="2140225"/>
            <a:ext cx="1558346" cy="1338486"/>
          </a:xfrm>
          <a:prstGeom prst="rect">
            <a:avLst/>
          </a:prstGeom>
        </p:spPr>
      </p:pic>
      <p:sp>
        <p:nvSpPr>
          <p:cNvPr id="26" name="PA_文本框 142">
            <a:extLst>
              <a:ext uri="{FF2B5EF4-FFF2-40B4-BE49-F238E27FC236}">
                <a16:creationId xmlns:a16="http://schemas.microsoft.com/office/drawing/2014/main" id="{E145C24C-8547-4B65-95D0-0816EC1407B8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4025139" y="4266979"/>
            <a:ext cx="4158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4000" dirty="0">
                <a:solidFill>
                  <a:srgbClr val="FFBE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课程设计展示</a:t>
            </a:r>
          </a:p>
        </p:txBody>
      </p:sp>
      <p:sp>
        <p:nvSpPr>
          <p:cNvPr id="27" name="PA_文本框 143">
            <a:extLst>
              <a:ext uri="{FF2B5EF4-FFF2-40B4-BE49-F238E27FC236}">
                <a16:creationId xmlns:a16="http://schemas.microsoft.com/office/drawing/2014/main" id="{73AB93F9-4C7A-4170-8E9E-B52A32CC4E74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3398053" y="3688857"/>
            <a:ext cx="5310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rgbClr val="FFBE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—  </a:t>
            </a:r>
            <a:r>
              <a:rPr lang="zh-CN" altLang="en-US" sz="3600" b="1" dirty="0">
                <a:solidFill>
                  <a:srgbClr val="FFBE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奔云组  </a:t>
            </a:r>
            <a:r>
              <a:rPr lang="en-US" altLang="zh-CN" sz="3600" b="1" dirty="0">
                <a:solidFill>
                  <a:srgbClr val="FFBE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—</a:t>
            </a:r>
            <a:endParaRPr lang="zh-CN" altLang="en-US" sz="3600" b="1" dirty="0">
              <a:solidFill>
                <a:srgbClr val="FFBE00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8" name="PA_椭圆 29">
            <a:extLst>
              <a:ext uri="{FF2B5EF4-FFF2-40B4-BE49-F238E27FC236}">
                <a16:creationId xmlns:a16="http://schemas.microsoft.com/office/drawing/2014/main" id="{46BFA4ED-3C80-4348-A0AD-72486892A890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 rot="2389590">
            <a:off x="3096152" y="4719662"/>
            <a:ext cx="1105005" cy="71715"/>
          </a:xfrm>
          <a:prstGeom prst="ellipse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PA_椭圆 30">
            <a:extLst>
              <a:ext uri="{FF2B5EF4-FFF2-40B4-BE49-F238E27FC236}">
                <a16:creationId xmlns:a16="http://schemas.microsoft.com/office/drawing/2014/main" id="{804634A8-56BF-42F5-B141-AF0D74F7D163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 rot="6849095">
            <a:off x="6486820" y="5016071"/>
            <a:ext cx="671092" cy="132507"/>
          </a:xfrm>
          <a:prstGeom prst="ellipse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PA_椭圆 31">
            <a:extLst>
              <a:ext uri="{FF2B5EF4-FFF2-40B4-BE49-F238E27FC236}">
                <a16:creationId xmlns:a16="http://schemas.microsoft.com/office/drawing/2014/main" id="{E04E4290-5BA7-4390-BABA-58A380C64C1C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 rot="1338874">
            <a:off x="3166654" y="5767484"/>
            <a:ext cx="462796" cy="109394"/>
          </a:xfrm>
          <a:prstGeom prst="ellipse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PA_椭圆 32">
            <a:extLst>
              <a:ext uri="{FF2B5EF4-FFF2-40B4-BE49-F238E27FC236}">
                <a16:creationId xmlns:a16="http://schemas.microsoft.com/office/drawing/2014/main" id="{F172BB38-FA6D-46D0-BA5B-A6BA01DE2604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 rot="3608665">
            <a:off x="4770695" y="4464598"/>
            <a:ext cx="452860" cy="107528"/>
          </a:xfrm>
          <a:prstGeom prst="ellipse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PA_椭圆 33">
            <a:extLst>
              <a:ext uri="{FF2B5EF4-FFF2-40B4-BE49-F238E27FC236}">
                <a16:creationId xmlns:a16="http://schemas.microsoft.com/office/drawing/2014/main" id="{82ADBDFB-1101-4C34-BC8F-9A3F3F71AED5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 rot="8834092">
            <a:off x="8218950" y="5227181"/>
            <a:ext cx="1091887" cy="100060"/>
          </a:xfrm>
          <a:prstGeom prst="ellipse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PA_椭圆 34">
            <a:extLst>
              <a:ext uri="{FF2B5EF4-FFF2-40B4-BE49-F238E27FC236}">
                <a16:creationId xmlns:a16="http://schemas.microsoft.com/office/drawing/2014/main" id="{B8A3C34B-D881-4F7D-97AD-25F3E86A8E93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 rot="7896102">
            <a:off x="7935191" y="4035411"/>
            <a:ext cx="1091887" cy="105721"/>
          </a:xfrm>
          <a:prstGeom prst="ellipse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PA_同心圆 35">
            <a:extLst>
              <a:ext uri="{FF2B5EF4-FFF2-40B4-BE49-F238E27FC236}">
                <a16:creationId xmlns:a16="http://schemas.microsoft.com/office/drawing/2014/main" id="{799E253C-675F-440D-967A-7D03F06D242B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5691425" y="6217153"/>
            <a:ext cx="809150" cy="809150"/>
          </a:xfrm>
          <a:prstGeom prst="donut">
            <a:avLst>
              <a:gd name="adj" fmla="val 11054"/>
            </a:avLst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5" name="PA_任意多边形 36">
            <a:extLst>
              <a:ext uri="{FF2B5EF4-FFF2-40B4-BE49-F238E27FC236}">
                <a16:creationId xmlns:a16="http://schemas.microsoft.com/office/drawing/2014/main" id="{E3C20231-CCF9-4DD1-ABC4-D3856D5FF49F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 flipH="1" flipV="1">
            <a:off x="8376056" y="1424954"/>
            <a:ext cx="780836" cy="780836"/>
          </a:xfrm>
          <a:custGeom>
            <a:avLst/>
            <a:gdLst>
              <a:gd name="connsiteX0" fmla="*/ 2526499 w 5519356"/>
              <a:gd name="connsiteY0" fmla="*/ 4474503 h 5519356"/>
              <a:gd name="connsiteX1" fmla="*/ 2582558 w 5519356"/>
              <a:gd name="connsiteY1" fmla="*/ 4483058 h 5519356"/>
              <a:gd name="connsiteX2" fmla="*/ 2759678 w 5519356"/>
              <a:gd name="connsiteY2" fmla="*/ 4492002 h 5519356"/>
              <a:gd name="connsiteX3" fmla="*/ 2936798 w 5519356"/>
              <a:gd name="connsiteY3" fmla="*/ 4483058 h 5519356"/>
              <a:gd name="connsiteX4" fmla="*/ 2992857 w 5519356"/>
              <a:gd name="connsiteY4" fmla="*/ 4474503 h 5519356"/>
              <a:gd name="connsiteX5" fmla="*/ 2759678 w 5519356"/>
              <a:gd name="connsiteY5" fmla="*/ 5519356 h 5519356"/>
              <a:gd name="connsiteX6" fmla="*/ 1700305 w 5519356"/>
              <a:gd name="connsiteY6" fmla="*/ 4128239 h 5519356"/>
              <a:gd name="connsiteX7" fmla="*/ 1791119 w 5519356"/>
              <a:gd name="connsiteY7" fmla="*/ 4196149 h 5519356"/>
              <a:gd name="connsiteX8" fmla="*/ 2085379 w 5519356"/>
              <a:gd name="connsiteY8" fmla="*/ 4355868 h 5519356"/>
              <a:gd name="connsiteX9" fmla="*/ 2103237 w 5519356"/>
              <a:gd name="connsiteY9" fmla="*/ 4362403 h 5519356"/>
              <a:gd name="connsiteX10" fmla="*/ 1379839 w 5519356"/>
              <a:gd name="connsiteY10" fmla="*/ 5149629 h 5519356"/>
              <a:gd name="connsiteX11" fmla="*/ 3819051 w 5519356"/>
              <a:gd name="connsiteY11" fmla="*/ 4128239 h 5519356"/>
              <a:gd name="connsiteX12" fmla="*/ 4139517 w 5519356"/>
              <a:gd name="connsiteY12" fmla="*/ 5149629 h 5519356"/>
              <a:gd name="connsiteX13" fmla="*/ 3416120 w 5519356"/>
              <a:gd name="connsiteY13" fmla="*/ 4362403 h 5519356"/>
              <a:gd name="connsiteX14" fmla="*/ 3433977 w 5519356"/>
              <a:gd name="connsiteY14" fmla="*/ 4355868 h 5519356"/>
              <a:gd name="connsiteX15" fmla="*/ 3728237 w 5519356"/>
              <a:gd name="connsiteY15" fmla="*/ 4196149 h 5519356"/>
              <a:gd name="connsiteX16" fmla="*/ 4362403 w 5519356"/>
              <a:gd name="connsiteY16" fmla="*/ 3416120 h 5519356"/>
              <a:gd name="connsiteX17" fmla="*/ 5149629 w 5519356"/>
              <a:gd name="connsiteY17" fmla="*/ 4139517 h 5519356"/>
              <a:gd name="connsiteX18" fmla="*/ 4128239 w 5519356"/>
              <a:gd name="connsiteY18" fmla="*/ 3819051 h 5519356"/>
              <a:gd name="connsiteX19" fmla="*/ 4196148 w 5519356"/>
              <a:gd name="connsiteY19" fmla="*/ 3728237 h 5519356"/>
              <a:gd name="connsiteX20" fmla="*/ 4355867 w 5519356"/>
              <a:gd name="connsiteY20" fmla="*/ 3433977 h 5519356"/>
              <a:gd name="connsiteX21" fmla="*/ 1156953 w 5519356"/>
              <a:gd name="connsiteY21" fmla="*/ 3416120 h 5519356"/>
              <a:gd name="connsiteX22" fmla="*/ 1163489 w 5519356"/>
              <a:gd name="connsiteY22" fmla="*/ 3433977 h 5519356"/>
              <a:gd name="connsiteX23" fmla="*/ 1323208 w 5519356"/>
              <a:gd name="connsiteY23" fmla="*/ 3728237 h 5519356"/>
              <a:gd name="connsiteX24" fmla="*/ 1391117 w 5519356"/>
              <a:gd name="connsiteY24" fmla="*/ 3819051 h 5519356"/>
              <a:gd name="connsiteX25" fmla="*/ 369727 w 5519356"/>
              <a:gd name="connsiteY25" fmla="*/ 4139517 h 5519356"/>
              <a:gd name="connsiteX26" fmla="*/ 1044853 w 5519356"/>
              <a:gd name="connsiteY26" fmla="*/ 2526499 h 5519356"/>
              <a:gd name="connsiteX27" fmla="*/ 1036298 w 5519356"/>
              <a:gd name="connsiteY27" fmla="*/ 2582558 h 5519356"/>
              <a:gd name="connsiteX28" fmla="*/ 1027354 w 5519356"/>
              <a:gd name="connsiteY28" fmla="*/ 2759678 h 5519356"/>
              <a:gd name="connsiteX29" fmla="*/ 1036298 w 5519356"/>
              <a:gd name="connsiteY29" fmla="*/ 2936798 h 5519356"/>
              <a:gd name="connsiteX30" fmla="*/ 1044853 w 5519356"/>
              <a:gd name="connsiteY30" fmla="*/ 2992857 h 5519356"/>
              <a:gd name="connsiteX31" fmla="*/ 0 w 5519356"/>
              <a:gd name="connsiteY31" fmla="*/ 2759678 h 5519356"/>
              <a:gd name="connsiteX32" fmla="*/ 4474503 w 5519356"/>
              <a:gd name="connsiteY32" fmla="*/ 2526499 h 5519356"/>
              <a:gd name="connsiteX33" fmla="*/ 5519356 w 5519356"/>
              <a:gd name="connsiteY33" fmla="*/ 2759678 h 5519356"/>
              <a:gd name="connsiteX34" fmla="*/ 4474503 w 5519356"/>
              <a:gd name="connsiteY34" fmla="*/ 2992857 h 5519356"/>
              <a:gd name="connsiteX35" fmla="*/ 4483058 w 5519356"/>
              <a:gd name="connsiteY35" fmla="*/ 2936798 h 5519356"/>
              <a:gd name="connsiteX36" fmla="*/ 4492002 w 5519356"/>
              <a:gd name="connsiteY36" fmla="*/ 2759678 h 5519356"/>
              <a:gd name="connsiteX37" fmla="*/ 4483058 w 5519356"/>
              <a:gd name="connsiteY37" fmla="*/ 2582558 h 5519356"/>
              <a:gd name="connsiteX38" fmla="*/ 5149629 w 5519356"/>
              <a:gd name="connsiteY38" fmla="*/ 1379839 h 5519356"/>
              <a:gd name="connsiteX39" fmla="*/ 4362403 w 5519356"/>
              <a:gd name="connsiteY39" fmla="*/ 2103237 h 5519356"/>
              <a:gd name="connsiteX40" fmla="*/ 4355867 w 5519356"/>
              <a:gd name="connsiteY40" fmla="*/ 2085380 h 5519356"/>
              <a:gd name="connsiteX41" fmla="*/ 4196148 w 5519356"/>
              <a:gd name="connsiteY41" fmla="*/ 1791119 h 5519356"/>
              <a:gd name="connsiteX42" fmla="*/ 4128239 w 5519356"/>
              <a:gd name="connsiteY42" fmla="*/ 1700305 h 5519356"/>
              <a:gd name="connsiteX43" fmla="*/ 369727 w 5519356"/>
              <a:gd name="connsiteY43" fmla="*/ 1379839 h 5519356"/>
              <a:gd name="connsiteX44" fmla="*/ 1391117 w 5519356"/>
              <a:gd name="connsiteY44" fmla="*/ 1700305 h 5519356"/>
              <a:gd name="connsiteX45" fmla="*/ 1323208 w 5519356"/>
              <a:gd name="connsiteY45" fmla="*/ 1791119 h 5519356"/>
              <a:gd name="connsiteX46" fmla="*/ 1163489 w 5519356"/>
              <a:gd name="connsiteY46" fmla="*/ 2085380 h 5519356"/>
              <a:gd name="connsiteX47" fmla="*/ 1156953 w 5519356"/>
              <a:gd name="connsiteY47" fmla="*/ 2103237 h 5519356"/>
              <a:gd name="connsiteX48" fmla="*/ 4139517 w 5519356"/>
              <a:gd name="connsiteY48" fmla="*/ 369727 h 5519356"/>
              <a:gd name="connsiteX49" fmla="*/ 3819051 w 5519356"/>
              <a:gd name="connsiteY49" fmla="*/ 1391118 h 5519356"/>
              <a:gd name="connsiteX50" fmla="*/ 3728237 w 5519356"/>
              <a:gd name="connsiteY50" fmla="*/ 1323208 h 5519356"/>
              <a:gd name="connsiteX51" fmla="*/ 3433977 w 5519356"/>
              <a:gd name="connsiteY51" fmla="*/ 1163489 h 5519356"/>
              <a:gd name="connsiteX52" fmla="*/ 3416120 w 5519356"/>
              <a:gd name="connsiteY52" fmla="*/ 1156953 h 5519356"/>
              <a:gd name="connsiteX53" fmla="*/ 1379839 w 5519356"/>
              <a:gd name="connsiteY53" fmla="*/ 369727 h 5519356"/>
              <a:gd name="connsiteX54" fmla="*/ 2103237 w 5519356"/>
              <a:gd name="connsiteY54" fmla="*/ 1156953 h 5519356"/>
              <a:gd name="connsiteX55" fmla="*/ 2085379 w 5519356"/>
              <a:gd name="connsiteY55" fmla="*/ 1163489 h 5519356"/>
              <a:gd name="connsiteX56" fmla="*/ 1791119 w 5519356"/>
              <a:gd name="connsiteY56" fmla="*/ 1323208 h 5519356"/>
              <a:gd name="connsiteX57" fmla="*/ 1700305 w 5519356"/>
              <a:gd name="connsiteY57" fmla="*/ 1391118 h 5519356"/>
              <a:gd name="connsiteX58" fmla="*/ 2759678 w 5519356"/>
              <a:gd name="connsiteY58" fmla="*/ 0 h 5519356"/>
              <a:gd name="connsiteX59" fmla="*/ 2992857 w 5519356"/>
              <a:gd name="connsiteY59" fmla="*/ 1044854 h 5519356"/>
              <a:gd name="connsiteX60" fmla="*/ 2936798 w 5519356"/>
              <a:gd name="connsiteY60" fmla="*/ 1036298 h 5519356"/>
              <a:gd name="connsiteX61" fmla="*/ 2759678 w 5519356"/>
              <a:gd name="connsiteY61" fmla="*/ 1027354 h 5519356"/>
              <a:gd name="connsiteX62" fmla="*/ 2582558 w 5519356"/>
              <a:gd name="connsiteY62" fmla="*/ 1036298 h 5519356"/>
              <a:gd name="connsiteX63" fmla="*/ 2526499 w 5519356"/>
              <a:gd name="connsiteY63" fmla="*/ 1044854 h 551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519356" h="5519356">
                <a:moveTo>
                  <a:pt x="2526499" y="4474503"/>
                </a:moveTo>
                <a:lnTo>
                  <a:pt x="2582558" y="4483058"/>
                </a:lnTo>
                <a:cubicBezTo>
                  <a:pt x="2640794" y="4488973"/>
                  <a:pt x="2699882" y="4492002"/>
                  <a:pt x="2759678" y="4492002"/>
                </a:cubicBezTo>
                <a:cubicBezTo>
                  <a:pt x="2819474" y="4492002"/>
                  <a:pt x="2878562" y="4488973"/>
                  <a:pt x="2936798" y="4483058"/>
                </a:cubicBezTo>
                <a:lnTo>
                  <a:pt x="2992857" y="4474503"/>
                </a:lnTo>
                <a:lnTo>
                  <a:pt x="2759678" y="5519356"/>
                </a:lnTo>
                <a:close/>
                <a:moveTo>
                  <a:pt x="1700305" y="4128239"/>
                </a:moveTo>
                <a:lnTo>
                  <a:pt x="1791119" y="4196149"/>
                </a:lnTo>
                <a:cubicBezTo>
                  <a:pt x="1883280" y="4258411"/>
                  <a:pt x="1981753" y="4312037"/>
                  <a:pt x="2085379" y="4355868"/>
                </a:cubicBezTo>
                <a:lnTo>
                  <a:pt x="2103237" y="4362403"/>
                </a:lnTo>
                <a:lnTo>
                  <a:pt x="1379839" y="5149629"/>
                </a:lnTo>
                <a:close/>
                <a:moveTo>
                  <a:pt x="3819051" y="4128239"/>
                </a:moveTo>
                <a:lnTo>
                  <a:pt x="4139517" y="5149629"/>
                </a:lnTo>
                <a:lnTo>
                  <a:pt x="3416120" y="4362403"/>
                </a:lnTo>
                <a:lnTo>
                  <a:pt x="3433977" y="4355868"/>
                </a:lnTo>
                <a:cubicBezTo>
                  <a:pt x="3537603" y="4312037"/>
                  <a:pt x="3636077" y="4258411"/>
                  <a:pt x="3728237" y="4196149"/>
                </a:cubicBezTo>
                <a:close/>
                <a:moveTo>
                  <a:pt x="4362403" y="3416120"/>
                </a:moveTo>
                <a:lnTo>
                  <a:pt x="5149629" y="4139517"/>
                </a:lnTo>
                <a:lnTo>
                  <a:pt x="4128239" y="3819051"/>
                </a:lnTo>
                <a:lnTo>
                  <a:pt x="4196148" y="3728237"/>
                </a:lnTo>
                <a:cubicBezTo>
                  <a:pt x="4258410" y="3636077"/>
                  <a:pt x="4312037" y="3537603"/>
                  <a:pt x="4355867" y="3433977"/>
                </a:cubicBezTo>
                <a:close/>
                <a:moveTo>
                  <a:pt x="1156953" y="3416120"/>
                </a:moveTo>
                <a:lnTo>
                  <a:pt x="1163489" y="3433977"/>
                </a:lnTo>
                <a:cubicBezTo>
                  <a:pt x="1207319" y="3537603"/>
                  <a:pt x="1260946" y="3636077"/>
                  <a:pt x="1323208" y="3728237"/>
                </a:cubicBezTo>
                <a:lnTo>
                  <a:pt x="1391117" y="3819051"/>
                </a:lnTo>
                <a:lnTo>
                  <a:pt x="369727" y="4139517"/>
                </a:lnTo>
                <a:close/>
                <a:moveTo>
                  <a:pt x="1044853" y="2526499"/>
                </a:moveTo>
                <a:lnTo>
                  <a:pt x="1036298" y="2582558"/>
                </a:lnTo>
                <a:cubicBezTo>
                  <a:pt x="1030384" y="2640794"/>
                  <a:pt x="1027354" y="2699882"/>
                  <a:pt x="1027354" y="2759678"/>
                </a:cubicBezTo>
                <a:cubicBezTo>
                  <a:pt x="1027354" y="2819474"/>
                  <a:pt x="1030384" y="2878563"/>
                  <a:pt x="1036298" y="2936798"/>
                </a:cubicBezTo>
                <a:lnTo>
                  <a:pt x="1044853" y="2992857"/>
                </a:lnTo>
                <a:lnTo>
                  <a:pt x="0" y="2759678"/>
                </a:lnTo>
                <a:close/>
                <a:moveTo>
                  <a:pt x="4474503" y="2526499"/>
                </a:moveTo>
                <a:lnTo>
                  <a:pt x="5519356" y="2759678"/>
                </a:lnTo>
                <a:lnTo>
                  <a:pt x="4474503" y="2992857"/>
                </a:lnTo>
                <a:lnTo>
                  <a:pt x="4483058" y="2936798"/>
                </a:lnTo>
                <a:cubicBezTo>
                  <a:pt x="4488972" y="2878563"/>
                  <a:pt x="4492002" y="2819474"/>
                  <a:pt x="4492002" y="2759678"/>
                </a:cubicBezTo>
                <a:cubicBezTo>
                  <a:pt x="4492002" y="2699882"/>
                  <a:pt x="4488972" y="2640794"/>
                  <a:pt x="4483058" y="2582558"/>
                </a:cubicBezTo>
                <a:close/>
                <a:moveTo>
                  <a:pt x="5149629" y="1379839"/>
                </a:moveTo>
                <a:lnTo>
                  <a:pt x="4362403" y="2103237"/>
                </a:lnTo>
                <a:lnTo>
                  <a:pt x="4355867" y="2085380"/>
                </a:lnTo>
                <a:cubicBezTo>
                  <a:pt x="4312037" y="1981753"/>
                  <a:pt x="4258410" y="1883280"/>
                  <a:pt x="4196148" y="1791119"/>
                </a:cubicBezTo>
                <a:lnTo>
                  <a:pt x="4128239" y="1700305"/>
                </a:lnTo>
                <a:close/>
                <a:moveTo>
                  <a:pt x="369727" y="1379839"/>
                </a:moveTo>
                <a:lnTo>
                  <a:pt x="1391117" y="1700305"/>
                </a:lnTo>
                <a:lnTo>
                  <a:pt x="1323208" y="1791119"/>
                </a:lnTo>
                <a:cubicBezTo>
                  <a:pt x="1260946" y="1883280"/>
                  <a:pt x="1207319" y="1981753"/>
                  <a:pt x="1163489" y="2085380"/>
                </a:cubicBezTo>
                <a:lnTo>
                  <a:pt x="1156953" y="2103237"/>
                </a:lnTo>
                <a:close/>
                <a:moveTo>
                  <a:pt x="4139517" y="369727"/>
                </a:moveTo>
                <a:lnTo>
                  <a:pt x="3819051" y="1391118"/>
                </a:lnTo>
                <a:lnTo>
                  <a:pt x="3728237" y="1323208"/>
                </a:lnTo>
                <a:cubicBezTo>
                  <a:pt x="3636077" y="1260946"/>
                  <a:pt x="3537603" y="1207319"/>
                  <a:pt x="3433977" y="1163489"/>
                </a:cubicBezTo>
                <a:lnTo>
                  <a:pt x="3416120" y="1156953"/>
                </a:lnTo>
                <a:close/>
                <a:moveTo>
                  <a:pt x="1379839" y="369727"/>
                </a:moveTo>
                <a:lnTo>
                  <a:pt x="2103237" y="1156953"/>
                </a:lnTo>
                <a:lnTo>
                  <a:pt x="2085379" y="1163489"/>
                </a:lnTo>
                <a:cubicBezTo>
                  <a:pt x="1981753" y="1207319"/>
                  <a:pt x="1883280" y="1260946"/>
                  <a:pt x="1791119" y="1323208"/>
                </a:cubicBezTo>
                <a:lnTo>
                  <a:pt x="1700305" y="1391118"/>
                </a:lnTo>
                <a:close/>
                <a:moveTo>
                  <a:pt x="2759678" y="0"/>
                </a:moveTo>
                <a:lnTo>
                  <a:pt x="2992857" y="1044854"/>
                </a:lnTo>
                <a:lnTo>
                  <a:pt x="2936798" y="1036298"/>
                </a:lnTo>
                <a:cubicBezTo>
                  <a:pt x="2878562" y="1030384"/>
                  <a:pt x="2819474" y="1027354"/>
                  <a:pt x="2759678" y="1027354"/>
                </a:cubicBezTo>
                <a:cubicBezTo>
                  <a:pt x="2699882" y="1027354"/>
                  <a:pt x="2640794" y="1030384"/>
                  <a:pt x="2582558" y="1036298"/>
                </a:cubicBezTo>
                <a:lnTo>
                  <a:pt x="2526499" y="1044854"/>
                </a:lnTo>
                <a:close/>
              </a:path>
            </a:pathLst>
          </a:cu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PA_任意多边形 37">
            <a:extLst>
              <a:ext uri="{FF2B5EF4-FFF2-40B4-BE49-F238E27FC236}">
                <a16:creationId xmlns:a16="http://schemas.microsoft.com/office/drawing/2014/main" id="{3CC94B44-DB92-408E-8885-C1EB7BA333E7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 flipH="1" flipV="1">
            <a:off x="2190168" y="4833031"/>
            <a:ext cx="788853" cy="788851"/>
          </a:xfrm>
          <a:custGeom>
            <a:avLst/>
            <a:gdLst>
              <a:gd name="connsiteX0" fmla="*/ 2526499 w 5519356"/>
              <a:gd name="connsiteY0" fmla="*/ 4474503 h 5519356"/>
              <a:gd name="connsiteX1" fmla="*/ 2582558 w 5519356"/>
              <a:gd name="connsiteY1" fmla="*/ 4483058 h 5519356"/>
              <a:gd name="connsiteX2" fmla="*/ 2759678 w 5519356"/>
              <a:gd name="connsiteY2" fmla="*/ 4492002 h 5519356"/>
              <a:gd name="connsiteX3" fmla="*/ 2936798 w 5519356"/>
              <a:gd name="connsiteY3" fmla="*/ 4483058 h 5519356"/>
              <a:gd name="connsiteX4" fmla="*/ 2992857 w 5519356"/>
              <a:gd name="connsiteY4" fmla="*/ 4474503 h 5519356"/>
              <a:gd name="connsiteX5" fmla="*/ 2759678 w 5519356"/>
              <a:gd name="connsiteY5" fmla="*/ 5519356 h 5519356"/>
              <a:gd name="connsiteX6" fmla="*/ 1700305 w 5519356"/>
              <a:gd name="connsiteY6" fmla="*/ 4128239 h 5519356"/>
              <a:gd name="connsiteX7" fmla="*/ 1791119 w 5519356"/>
              <a:gd name="connsiteY7" fmla="*/ 4196149 h 5519356"/>
              <a:gd name="connsiteX8" fmla="*/ 2085379 w 5519356"/>
              <a:gd name="connsiteY8" fmla="*/ 4355868 h 5519356"/>
              <a:gd name="connsiteX9" fmla="*/ 2103237 w 5519356"/>
              <a:gd name="connsiteY9" fmla="*/ 4362403 h 5519356"/>
              <a:gd name="connsiteX10" fmla="*/ 1379839 w 5519356"/>
              <a:gd name="connsiteY10" fmla="*/ 5149629 h 5519356"/>
              <a:gd name="connsiteX11" fmla="*/ 3819051 w 5519356"/>
              <a:gd name="connsiteY11" fmla="*/ 4128239 h 5519356"/>
              <a:gd name="connsiteX12" fmla="*/ 4139517 w 5519356"/>
              <a:gd name="connsiteY12" fmla="*/ 5149629 h 5519356"/>
              <a:gd name="connsiteX13" fmla="*/ 3416120 w 5519356"/>
              <a:gd name="connsiteY13" fmla="*/ 4362403 h 5519356"/>
              <a:gd name="connsiteX14" fmla="*/ 3433977 w 5519356"/>
              <a:gd name="connsiteY14" fmla="*/ 4355868 h 5519356"/>
              <a:gd name="connsiteX15" fmla="*/ 3728237 w 5519356"/>
              <a:gd name="connsiteY15" fmla="*/ 4196149 h 5519356"/>
              <a:gd name="connsiteX16" fmla="*/ 4362403 w 5519356"/>
              <a:gd name="connsiteY16" fmla="*/ 3416120 h 5519356"/>
              <a:gd name="connsiteX17" fmla="*/ 5149629 w 5519356"/>
              <a:gd name="connsiteY17" fmla="*/ 4139517 h 5519356"/>
              <a:gd name="connsiteX18" fmla="*/ 4128239 w 5519356"/>
              <a:gd name="connsiteY18" fmla="*/ 3819051 h 5519356"/>
              <a:gd name="connsiteX19" fmla="*/ 4196148 w 5519356"/>
              <a:gd name="connsiteY19" fmla="*/ 3728237 h 5519356"/>
              <a:gd name="connsiteX20" fmla="*/ 4355867 w 5519356"/>
              <a:gd name="connsiteY20" fmla="*/ 3433977 h 5519356"/>
              <a:gd name="connsiteX21" fmla="*/ 1156953 w 5519356"/>
              <a:gd name="connsiteY21" fmla="*/ 3416120 h 5519356"/>
              <a:gd name="connsiteX22" fmla="*/ 1163489 w 5519356"/>
              <a:gd name="connsiteY22" fmla="*/ 3433977 h 5519356"/>
              <a:gd name="connsiteX23" fmla="*/ 1323208 w 5519356"/>
              <a:gd name="connsiteY23" fmla="*/ 3728237 h 5519356"/>
              <a:gd name="connsiteX24" fmla="*/ 1391117 w 5519356"/>
              <a:gd name="connsiteY24" fmla="*/ 3819051 h 5519356"/>
              <a:gd name="connsiteX25" fmla="*/ 369727 w 5519356"/>
              <a:gd name="connsiteY25" fmla="*/ 4139517 h 5519356"/>
              <a:gd name="connsiteX26" fmla="*/ 1044853 w 5519356"/>
              <a:gd name="connsiteY26" fmla="*/ 2526499 h 5519356"/>
              <a:gd name="connsiteX27" fmla="*/ 1036298 w 5519356"/>
              <a:gd name="connsiteY27" fmla="*/ 2582558 h 5519356"/>
              <a:gd name="connsiteX28" fmla="*/ 1027354 w 5519356"/>
              <a:gd name="connsiteY28" fmla="*/ 2759678 h 5519356"/>
              <a:gd name="connsiteX29" fmla="*/ 1036298 w 5519356"/>
              <a:gd name="connsiteY29" fmla="*/ 2936798 h 5519356"/>
              <a:gd name="connsiteX30" fmla="*/ 1044853 w 5519356"/>
              <a:gd name="connsiteY30" fmla="*/ 2992857 h 5519356"/>
              <a:gd name="connsiteX31" fmla="*/ 0 w 5519356"/>
              <a:gd name="connsiteY31" fmla="*/ 2759678 h 5519356"/>
              <a:gd name="connsiteX32" fmla="*/ 4474503 w 5519356"/>
              <a:gd name="connsiteY32" fmla="*/ 2526499 h 5519356"/>
              <a:gd name="connsiteX33" fmla="*/ 5519356 w 5519356"/>
              <a:gd name="connsiteY33" fmla="*/ 2759678 h 5519356"/>
              <a:gd name="connsiteX34" fmla="*/ 4474503 w 5519356"/>
              <a:gd name="connsiteY34" fmla="*/ 2992857 h 5519356"/>
              <a:gd name="connsiteX35" fmla="*/ 4483058 w 5519356"/>
              <a:gd name="connsiteY35" fmla="*/ 2936798 h 5519356"/>
              <a:gd name="connsiteX36" fmla="*/ 4492002 w 5519356"/>
              <a:gd name="connsiteY36" fmla="*/ 2759678 h 5519356"/>
              <a:gd name="connsiteX37" fmla="*/ 4483058 w 5519356"/>
              <a:gd name="connsiteY37" fmla="*/ 2582558 h 5519356"/>
              <a:gd name="connsiteX38" fmla="*/ 5149629 w 5519356"/>
              <a:gd name="connsiteY38" fmla="*/ 1379839 h 5519356"/>
              <a:gd name="connsiteX39" fmla="*/ 4362403 w 5519356"/>
              <a:gd name="connsiteY39" fmla="*/ 2103237 h 5519356"/>
              <a:gd name="connsiteX40" fmla="*/ 4355867 w 5519356"/>
              <a:gd name="connsiteY40" fmla="*/ 2085380 h 5519356"/>
              <a:gd name="connsiteX41" fmla="*/ 4196148 w 5519356"/>
              <a:gd name="connsiteY41" fmla="*/ 1791119 h 5519356"/>
              <a:gd name="connsiteX42" fmla="*/ 4128239 w 5519356"/>
              <a:gd name="connsiteY42" fmla="*/ 1700305 h 5519356"/>
              <a:gd name="connsiteX43" fmla="*/ 369727 w 5519356"/>
              <a:gd name="connsiteY43" fmla="*/ 1379839 h 5519356"/>
              <a:gd name="connsiteX44" fmla="*/ 1391117 w 5519356"/>
              <a:gd name="connsiteY44" fmla="*/ 1700305 h 5519356"/>
              <a:gd name="connsiteX45" fmla="*/ 1323208 w 5519356"/>
              <a:gd name="connsiteY45" fmla="*/ 1791119 h 5519356"/>
              <a:gd name="connsiteX46" fmla="*/ 1163489 w 5519356"/>
              <a:gd name="connsiteY46" fmla="*/ 2085380 h 5519356"/>
              <a:gd name="connsiteX47" fmla="*/ 1156953 w 5519356"/>
              <a:gd name="connsiteY47" fmla="*/ 2103237 h 5519356"/>
              <a:gd name="connsiteX48" fmla="*/ 4139517 w 5519356"/>
              <a:gd name="connsiteY48" fmla="*/ 369727 h 5519356"/>
              <a:gd name="connsiteX49" fmla="*/ 3819051 w 5519356"/>
              <a:gd name="connsiteY49" fmla="*/ 1391118 h 5519356"/>
              <a:gd name="connsiteX50" fmla="*/ 3728237 w 5519356"/>
              <a:gd name="connsiteY50" fmla="*/ 1323208 h 5519356"/>
              <a:gd name="connsiteX51" fmla="*/ 3433977 w 5519356"/>
              <a:gd name="connsiteY51" fmla="*/ 1163489 h 5519356"/>
              <a:gd name="connsiteX52" fmla="*/ 3416120 w 5519356"/>
              <a:gd name="connsiteY52" fmla="*/ 1156953 h 5519356"/>
              <a:gd name="connsiteX53" fmla="*/ 1379839 w 5519356"/>
              <a:gd name="connsiteY53" fmla="*/ 369727 h 5519356"/>
              <a:gd name="connsiteX54" fmla="*/ 2103237 w 5519356"/>
              <a:gd name="connsiteY54" fmla="*/ 1156953 h 5519356"/>
              <a:gd name="connsiteX55" fmla="*/ 2085379 w 5519356"/>
              <a:gd name="connsiteY55" fmla="*/ 1163489 h 5519356"/>
              <a:gd name="connsiteX56" fmla="*/ 1791119 w 5519356"/>
              <a:gd name="connsiteY56" fmla="*/ 1323208 h 5519356"/>
              <a:gd name="connsiteX57" fmla="*/ 1700305 w 5519356"/>
              <a:gd name="connsiteY57" fmla="*/ 1391118 h 5519356"/>
              <a:gd name="connsiteX58" fmla="*/ 2759678 w 5519356"/>
              <a:gd name="connsiteY58" fmla="*/ 0 h 5519356"/>
              <a:gd name="connsiteX59" fmla="*/ 2992857 w 5519356"/>
              <a:gd name="connsiteY59" fmla="*/ 1044854 h 5519356"/>
              <a:gd name="connsiteX60" fmla="*/ 2936798 w 5519356"/>
              <a:gd name="connsiteY60" fmla="*/ 1036298 h 5519356"/>
              <a:gd name="connsiteX61" fmla="*/ 2759678 w 5519356"/>
              <a:gd name="connsiteY61" fmla="*/ 1027354 h 5519356"/>
              <a:gd name="connsiteX62" fmla="*/ 2582558 w 5519356"/>
              <a:gd name="connsiteY62" fmla="*/ 1036298 h 5519356"/>
              <a:gd name="connsiteX63" fmla="*/ 2526499 w 5519356"/>
              <a:gd name="connsiteY63" fmla="*/ 1044854 h 551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519356" h="5519356">
                <a:moveTo>
                  <a:pt x="2526499" y="4474503"/>
                </a:moveTo>
                <a:lnTo>
                  <a:pt x="2582558" y="4483058"/>
                </a:lnTo>
                <a:cubicBezTo>
                  <a:pt x="2640794" y="4488973"/>
                  <a:pt x="2699882" y="4492002"/>
                  <a:pt x="2759678" y="4492002"/>
                </a:cubicBezTo>
                <a:cubicBezTo>
                  <a:pt x="2819474" y="4492002"/>
                  <a:pt x="2878562" y="4488973"/>
                  <a:pt x="2936798" y="4483058"/>
                </a:cubicBezTo>
                <a:lnTo>
                  <a:pt x="2992857" y="4474503"/>
                </a:lnTo>
                <a:lnTo>
                  <a:pt x="2759678" y="5519356"/>
                </a:lnTo>
                <a:close/>
                <a:moveTo>
                  <a:pt x="1700305" y="4128239"/>
                </a:moveTo>
                <a:lnTo>
                  <a:pt x="1791119" y="4196149"/>
                </a:lnTo>
                <a:cubicBezTo>
                  <a:pt x="1883280" y="4258411"/>
                  <a:pt x="1981753" y="4312037"/>
                  <a:pt x="2085379" y="4355868"/>
                </a:cubicBezTo>
                <a:lnTo>
                  <a:pt x="2103237" y="4362403"/>
                </a:lnTo>
                <a:lnTo>
                  <a:pt x="1379839" y="5149629"/>
                </a:lnTo>
                <a:close/>
                <a:moveTo>
                  <a:pt x="3819051" y="4128239"/>
                </a:moveTo>
                <a:lnTo>
                  <a:pt x="4139517" y="5149629"/>
                </a:lnTo>
                <a:lnTo>
                  <a:pt x="3416120" y="4362403"/>
                </a:lnTo>
                <a:lnTo>
                  <a:pt x="3433977" y="4355868"/>
                </a:lnTo>
                <a:cubicBezTo>
                  <a:pt x="3537603" y="4312037"/>
                  <a:pt x="3636077" y="4258411"/>
                  <a:pt x="3728237" y="4196149"/>
                </a:cubicBezTo>
                <a:close/>
                <a:moveTo>
                  <a:pt x="4362403" y="3416120"/>
                </a:moveTo>
                <a:lnTo>
                  <a:pt x="5149629" y="4139517"/>
                </a:lnTo>
                <a:lnTo>
                  <a:pt x="4128239" y="3819051"/>
                </a:lnTo>
                <a:lnTo>
                  <a:pt x="4196148" y="3728237"/>
                </a:lnTo>
                <a:cubicBezTo>
                  <a:pt x="4258410" y="3636077"/>
                  <a:pt x="4312037" y="3537603"/>
                  <a:pt x="4355867" y="3433977"/>
                </a:cubicBezTo>
                <a:close/>
                <a:moveTo>
                  <a:pt x="1156953" y="3416120"/>
                </a:moveTo>
                <a:lnTo>
                  <a:pt x="1163489" y="3433977"/>
                </a:lnTo>
                <a:cubicBezTo>
                  <a:pt x="1207319" y="3537603"/>
                  <a:pt x="1260946" y="3636077"/>
                  <a:pt x="1323208" y="3728237"/>
                </a:cubicBezTo>
                <a:lnTo>
                  <a:pt x="1391117" y="3819051"/>
                </a:lnTo>
                <a:lnTo>
                  <a:pt x="369727" y="4139517"/>
                </a:lnTo>
                <a:close/>
                <a:moveTo>
                  <a:pt x="1044853" y="2526499"/>
                </a:moveTo>
                <a:lnTo>
                  <a:pt x="1036298" y="2582558"/>
                </a:lnTo>
                <a:cubicBezTo>
                  <a:pt x="1030384" y="2640794"/>
                  <a:pt x="1027354" y="2699882"/>
                  <a:pt x="1027354" y="2759678"/>
                </a:cubicBezTo>
                <a:cubicBezTo>
                  <a:pt x="1027354" y="2819474"/>
                  <a:pt x="1030384" y="2878563"/>
                  <a:pt x="1036298" y="2936798"/>
                </a:cubicBezTo>
                <a:lnTo>
                  <a:pt x="1044853" y="2992857"/>
                </a:lnTo>
                <a:lnTo>
                  <a:pt x="0" y="2759678"/>
                </a:lnTo>
                <a:close/>
                <a:moveTo>
                  <a:pt x="4474503" y="2526499"/>
                </a:moveTo>
                <a:lnTo>
                  <a:pt x="5519356" y="2759678"/>
                </a:lnTo>
                <a:lnTo>
                  <a:pt x="4474503" y="2992857"/>
                </a:lnTo>
                <a:lnTo>
                  <a:pt x="4483058" y="2936798"/>
                </a:lnTo>
                <a:cubicBezTo>
                  <a:pt x="4488972" y="2878563"/>
                  <a:pt x="4492002" y="2819474"/>
                  <a:pt x="4492002" y="2759678"/>
                </a:cubicBezTo>
                <a:cubicBezTo>
                  <a:pt x="4492002" y="2699882"/>
                  <a:pt x="4488972" y="2640794"/>
                  <a:pt x="4483058" y="2582558"/>
                </a:cubicBezTo>
                <a:close/>
                <a:moveTo>
                  <a:pt x="5149629" y="1379839"/>
                </a:moveTo>
                <a:lnTo>
                  <a:pt x="4362403" y="2103237"/>
                </a:lnTo>
                <a:lnTo>
                  <a:pt x="4355867" y="2085380"/>
                </a:lnTo>
                <a:cubicBezTo>
                  <a:pt x="4312037" y="1981753"/>
                  <a:pt x="4258410" y="1883280"/>
                  <a:pt x="4196148" y="1791119"/>
                </a:cubicBezTo>
                <a:lnTo>
                  <a:pt x="4128239" y="1700305"/>
                </a:lnTo>
                <a:close/>
                <a:moveTo>
                  <a:pt x="369727" y="1379839"/>
                </a:moveTo>
                <a:lnTo>
                  <a:pt x="1391117" y="1700305"/>
                </a:lnTo>
                <a:lnTo>
                  <a:pt x="1323208" y="1791119"/>
                </a:lnTo>
                <a:cubicBezTo>
                  <a:pt x="1260946" y="1883280"/>
                  <a:pt x="1207319" y="1981753"/>
                  <a:pt x="1163489" y="2085380"/>
                </a:cubicBezTo>
                <a:lnTo>
                  <a:pt x="1156953" y="2103237"/>
                </a:lnTo>
                <a:close/>
                <a:moveTo>
                  <a:pt x="4139517" y="369727"/>
                </a:moveTo>
                <a:lnTo>
                  <a:pt x="3819051" y="1391118"/>
                </a:lnTo>
                <a:lnTo>
                  <a:pt x="3728237" y="1323208"/>
                </a:lnTo>
                <a:cubicBezTo>
                  <a:pt x="3636077" y="1260946"/>
                  <a:pt x="3537603" y="1207319"/>
                  <a:pt x="3433977" y="1163489"/>
                </a:cubicBezTo>
                <a:lnTo>
                  <a:pt x="3416120" y="1156953"/>
                </a:lnTo>
                <a:close/>
                <a:moveTo>
                  <a:pt x="1379839" y="369727"/>
                </a:moveTo>
                <a:lnTo>
                  <a:pt x="2103237" y="1156953"/>
                </a:lnTo>
                <a:lnTo>
                  <a:pt x="2085379" y="1163489"/>
                </a:lnTo>
                <a:cubicBezTo>
                  <a:pt x="1981753" y="1207319"/>
                  <a:pt x="1883280" y="1260946"/>
                  <a:pt x="1791119" y="1323208"/>
                </a:cubicBezTo>
                <a:lnTo>
                  <a:pt x="1700305" y="1391118"/>
                </a:lnTo>
                <a:close/>
                <a:moveTo>
                  <a:pt x="2759678" y="0"/>
                </a:moveTo>
                <a:lnTo>
                  <a:pt x="2992857" y="1044854"/>
                </a:lnTo>
                <a:lnTo>
                  <a:pt x="2936798" y="1036298"/>
                </a:lnTo>
                <a:cubicBezTo>
                  <a:pt x="2878562" y="1030384"/>
                  <a:pt x="2819474" y="1027354"/>
                  <a:pt x="2759678" y="1027354"/>
                </a:cubicBezTo>
                <a:cubicBezTo>
                  <a:pt x="2699882" y="1027354"/>
                  <a:pt x="2640794" y="1030384"/>
                  <a:pt x="2582558" y="1036298"/>
                </a:cubicBezTo>
                <a:lnTo>
                  <a:pt x="2526499" y="1044854"/>
                </a:lnTo>
                <a:close/>
              </a:path>
            </a:pathLst>
          </a:cu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PA_任意多边形 38">
            <a:extLst>
              <a:ext uri="{FF2B5EF4-FFF2-40B4-BE49-F238E27FC236}">
                <a16:creationId xmlns:a16="http://schemas.microsoft.com/office/drawing/2014/main" id="{388921D4-2438-4071-88B2-AF75B61C65F2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 flipH="1" flipV="1">
            <a:off x="9313669" y="5171791"/>
            <a:ext cx="788853" cy="788851"/>
          </a:xfrm>
          <a:custGeom>
            <a:avLst/>
            <a:gdLst>
              <a:gd name="connsiteX0" fmla="*/ 2526499 w 5519356"/>
              <a:gd name="connsiteY0" fmla="*/ 4474503 h 5519356"/>
              <a:gd name="connsiteX1" fmla="*/ 2582558 w 5519356"/>
              <a:gd name="connsiteY1" fmla="*/ 4483058 h 5519356"/>
              <a:gd name="connsiteX2" fmla="*/ 2759678 w 5519356"/>
              <a:gd name="connsiteY2" fmla="*/ 4492002 h 5519356"/>
              <a:gd name="connsiteX3" fmla="*/ 2936798 w 5519356"/>
              <a:gd name="connsiteY3" fmla="*/ 4483058 h 5519356"/>
              <a:gd name="connsiteX4" fmla="*/ 2992857 w 5519356"/>
              <a:gd name="connsiteY4" fmla="*/ 4474503 h 5519356"/>
              <a:gd name="connsiteX5" fmla="*/ 2759678 w 5519356"/>
              <a:gd name="connsiteY5" fmla="*/ 5519356 h 5519356"/>
              <a:gd name="connsiteX6" fmla="*/ 1700305 w 5519356"/>
              <a:gd name="connsiteY6" fmla="*/ 4128239 h 5519356"/>
              <a:gd name="connsiteX7" fmla="*/ 1791119 w 5519356"/>
              <a:gd name="connsiteY7" fmla="*/ 4196149 h 5519356"/>
              <a:gd name="connsiteX8" fmla="*/ 2085379 w 5519356"/>
              <a:gd name="connsiteY8" fmla="*/ 4355868 h 5519356"/>
              <a:gd name="connsiteX9" fmla="*/ 2103237 w 5519356"/>
              <a:gd name="connsiteY9" fmla="*/ 4362403 h 5519356"/>
              <a:gd name="connsiteX10" fmla="*/ 1379839 w 5519356"/>
              <a:gd name="connsiteY10" fmla="*/ 5149629 h 5519356"/>
              <a:gd name="connsiteX11" fmla="*/ 3819051 w 5519356"/>
              <a:gd name="connsiteY11" fmla="*/ 4128239 h 5519356"/>
              <a:gd name="connsiteX12" fmla="*/ 4139517 w 5519356"/>
              <a:gd name="connsiteY12" fmla="*/ 5149629 h 5519356"/>
              <a:gd name="connsiteX13" fmla="*/ 3416120 w 5519356"/>
              <a:gd name="connsiteY13" fmla="*/ 4362403 h 5519356"/>
              <a:gd name="connsiteX14" fmla="*/ 3433977 w 5519356"/>
              <a:gd name="connsiteY14" fmla="*/ 4355868 h 5519356"/>
              <a:gd name="connsiteX15" fmla="*/ 3728237 w 5519356"/>
              <a:gd name="connsiteY15" fmla="*/ 4196149 h 5519356"/>
              <a:gd name="connsiteX16" fmla="*/ 4362403 w 5519356"/>
              <a:gd name="connsiteY16" fmla="*/ 3416120 h 5519356"/>
              <a:gd name="connsiteX17" fmla="*/ 5149629 w 5519356"/>
              <a:gd name="connsiteY17" fmla="*/ 4139517 h 5519356"/>
              <a:gd name="connsiteX18" fmla="*/ 4128239 w 5519356"/>
              <a:gd name="connsiteY18" fmla="*/ 3819051 h 5519356"/>
              <a:gd name="connsiteX19" fmla="*/ 4196148 w 5519356"/>
              <a:gd name="connsiteY19" fmla="*/ 3728237 h 5519356"/>
              <a:gd name="connsiteX20" fmla="*/ 4355867 w 5519356"/>
              <a:gd name="connsiteY20" fmla="*/ 3433977 h 5519356"/>
              <a:gd name="connsiteX21" fmla="*/ 1156953 w 5519356"/>
              <a:gd name="connsiteY21" fmla="*/ 3416120 h 5519356"/>
              <a:gd name="connsiteX22" fmla="*/ 1163489 w 5519356"/>
              <a:gd name="connsiteY22" fmla="*/ 3433977 h 5519356"/>
              <a:gd name="connsiteX23" fmla="*/ 1323208 w 5519356"/>
              <a:gd name="connsiteY23" fmla="*/ 3728237 h 5519356"/>
              <a:gd name="connsiteX24" fmla="*/ 1391117 w 5519356"/>
              <a:gd name="connsiteY24" fmla="*/ 3819051 h 5519356"/>
              <a:gd name="connsiteX25" fmla="*/ 369727 w 5519356"/>
              <a:gd name="connsiteY25" fmla="*/ 4139517 h 5519356"/>
              <a:gd name="connsiteX26" fmla="*/ 1044853 w 5519356"/>
              <a:gd name="connsiteY26" fmla="*/ 2526499 h 5519356"/>
              <a:gd name="connsiteX27" fmla="*/ 1036298 w 5519356"/>
              <a:gd name="connsiteY27" fmla="*/ 2582558 h 5519356"/>
              <a:gd name="connsiteX28" fmla="*/ 1027354 w 5519356"/>
              <a:gd name="connsiteY28" fmla="*/ 2759678 h 5519356"/>
              <a:gd name="connsiteX29" fmla="*/ 1036298 w 5519356"/>
              <a:gd name="connsiteY29" fmla="*/ 2936798 h 5519356"/>
              <a:gd name="connsiteX30" fmla="*/ 1044853 w 5519356"/>
              <a:gd name="connsiteY30" fmla="*/ 2992857 h 5519356"/>
              <a:gd name="connsiteX31" fmla="*/ 0 w 5519356"/>
              <a:gd name="connsiteY31" fmla="*/ 2759678 h 5519356"/>
              <a:gd name="connsiteX32" fmla="*/ 4474503 w 5519356"/>
              <a:gd name="connsiteY32" fmla="*/ 2526499 h 5519356"/>
              <a:gd name="connsiteX33" fmla="*/ 5519356 w 5519356"/>
              <a:gd name="connsiteY33" fmla="*/ 2759678 h 5519356"/>
              <a:gd name="connsiteX34" fmla="*/ 4474503 w 5519356"/>
              <a:gd name="connsiteY34" fmla="*/ 2992857 h 5519356"/>
              <a:gd name="connsiteX35" fmla="*/ 4483058 w 5519356"/>
              <a:gd name="connsiteY35" fmla="*/ 2936798 h 5519356"/>
              <a:gd name="connsiteX36" fmla="*/ 4492002 w 5519356"/>
              <a:gd name="connsiteY36" fmla="*/ 2759678 h 5519356"/>
              <a:gd name="connsiteX37" fmla="*/ 4483058 w 5519356"/>
              <a:gd name="connsiteY37" fmla="*/ 2582558 h 5519356"/>
              <a:gd name="connsiteX38" fmla="*/ 5149629 w 5519356"/>
              <a:gd name="connsiteY38" fmla="*/ 1379839 h 5519356"/>
              <a:gd name="connsiteX39" fmla="*/ 4362403 w 5519356"/>
              <a:gd name="connsiteY39" fmla="*/ 2103237 h 5519356"/>
              <a:gd name="connsiteX40" fmla="*/ 4355867 w 5519356"/>
              <a:gd name="connsiteY40" fmla="*/ 2085380 h 5519356"/>
              <a:gd name="connsiteX41" fmla="*/ 4196148 w 5519356"/>
              <a:gd name="connsiteY41" fmla="*/ 1791119 h 5519356"/>
              <a:gd name="connsiteX42" fmla="*/ 4128239 w 5519356"/>
              <a:gd name="connsiteY42" fmla="*/ 1700305 h 5519356"/>
              <a:gd name="connsiteX43" fmla="*/ 369727 w 5519356"/>
              <a:gd name="connsiteY43" fmla="*/ 1379839 h 5519356"/>
              <a:gd name="connsiteX44" fmla="*/ 1391117 w 5519356"/>
              <a:gd name="connsiteY44" fmla="*/ 1700305 h 5519356"/>
              <a:gd name="connsiteX45" fmla="*/ 1323208 w 5519356"/>
              <a:gd name="connsiteY45" fmla="*/ 1791119 h 5519356"/>
              <a:gd name="connsiteX46" fmla="*/ 1163489 w 5519356"/>
              <a:gd name="connsiteY46" fmla="*/ 2085380 h 5519356"/>
              <a:gd name="connsiteX47" fmla="*/ 1156953 w 5519356"/>
              <a:gd name="connsiteY47" fmla="*/ 2103237 h 5519356"/>
              <a:gd name="connsiteX48" fmla="*/ 4139517 w 5519356"/>
              <a:gd name="connsiteY48" fmla="*/ 369727 h 5519356"/>
              <a:gd name="connsiteX49" fmla="*/ 3819051 w 5519356"/>
              <a:gd name="connsiteY49" fmla="*/ 1391118 h 5519356"/>
              <a:gd name="connsiteX50" fmla="*/ 3728237 w 5519356"/>
              <a:gd name="connsiteY50" fmla="*/ 1323208 h 5519356"/>
              <a:gd name="connsiteX51" fmla="*/ 3433977 w 5519356"/>
              <a:gd name="connsiteY51" fmla="*/ 1163489 h 5519356"/>
              <a:gd name="connsiteX52" fmla="*/ 3416120 w 5519356"/>
              <a:gd name="connsiteY52" fmla="*/ 1156953 h 5519356"/>
              <a:gd name="connsiteX53" fmla="*/ 1379839 w 5519356"/>
              <a:gd name="connsiteY53" fmla="*/ 369727 h 5519356"/>
              <a:gd name="connsiteX54" fmla="*/ 2103237 w 5519356"/>
              <a:gd name="connsiteY54" fmla="*/ 1156953 h 5519356"/>
              <a:gd name="connsiteX55" fmla="*/ 2085379 w 5519356"/>
              <a:gd name="connsiteY55" fmla="*/ 1163489 h 5519356"/>
              <a:gd name="connsiteX56" fmla="*/ 1791119 w 5519356"/>
              <a:gd name="connsiteY56" fmla="*/ 1323208 h 5519356"/>
              <a:gd name="connsiteX57" fmla="*/ 1700305 w 5519356"/>
              <a:gd name="connsiteY57" fmla="*/ 1391118 h 5519356"/>
              <a:gd name="connsiteX58" fmla="*/ 2759678 w 5519356"/>
              <a:gd name="connsiteY58" fmla="*/ 0 h 5519356"/>
              <a:gd name="connsiteX59" fmla="*/ 2992857 w 5519356"/>
              <a:gd name="connsiteY59" fmla="*/ 1044854 h 5519356"/>
              <a:gd name="connsiteX60" fmla="*/ 2936798 w 5519356"/>
              <a:gd name="connsiteY60" fmla="*/ 1036298 h 5519356"/>
              <a:gd name="connsiteX61" fmla="*/ 2759678 w 5519356"/>
              <a:gd name="connsiteY61" fmla="*/ 1027354 h 5519356"/>
              <a:gd name="connsiteX62" fmla="*/ 2582558 w 5519356"/>
              <a:gd name="connsiteY62" fmla="*/ 1036298 h 5519356"/>
              <a:gd name="connsiteX63" fmla="*/ 2526499 w 5519356"/>
              <a:gd name="connsiteY63" fmla="*/ 1044854 h 551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519356" h="5519356">
                <a:moveTo>
                  <a:pt x="2526499" y="4474503"/>
                </a:moveTo>
                <a:lnTo>
                  <a:pt x="2582558" y="4483058"/>
                </a:lnTo>
                <a:cubicBezTo>
                  <a:pt x="2640794" y="4488973"/>
                  <a:pt x="2699882" y="4492002"/>
                  <a:pt x="2759678" y="4492002"/>
                </a:cubicBezTo>
                <a:cubicBezTo>
                  <a:pt x="2819474" y="4492002"/>
                  <a:pt x="2878562" y="4488973"/>
                  <a:pt x="2936798" y="4483058"/>
                </a:cubicBezTo>
                <a:lnTo>
                  <a:pt x="2992857" y="4474503"/>
                </a:lnTo>
                <a:lnTo>
                  <a:pt x="2759678" y="5519356"/>
                </a:lnTo>
                <a:close/>
                <a:moveTo>
                  <a:pt x="1700305" y="4128239"/>
                </a:moveTo>
                <a:lnTo>
                  <a:pt x="1791119" y="4196149"/>
                </a:lnTo>
                <a:cubicBezTo>
                  <a:pt x="1883280" y="4258411"/>
                  <a:pt x="1981753" y="4312037"/>
                  <a:pt x="2085379" y="4355868"/>
                </a:cubicBezTo>
                <a:lnTo>
                  <a:pt x="2103237" y="4362403"/>
                </a:lnTo>
                <a:lnTo>
                  <a:pt x="1379839" y="5149629"/>
                </a:lnTo>
                <a:close/>
                <a:moveTo>
                  <a:pt x="3819051" y="4128239"/>
                </a:moveTo>
                <a:lnTo>
                  <a:pt x="4139517" y="5149629"/>
                </a:lnTo>
                <a:lnTo>
                  <a:pt x="3416120" y="4362403"/>
                </a:lnTo>
                <a:lnTo>
                  <a:pt x="3433977" y="4355868"/>
                </a:lnTo>
                <a:cubicBezTo>
                  <a:pt x="3537603" y="4312037"/>
                  <a:pt x="3636077" y="4258411"/>
                  <a:pt x="3728237" y="4196149"/>
                </a:cubicBezTo>
                <a:close/>
                <a:moveTo>
                  <a:pt x="4362403" y="3416120"/>
                </a:moveTo>
                <a:lnTo>
                  <a:pt x="5149629" y="4139517"/>
                </a:lnTo>
                <a:lnTo>
                  <a:pt x="4128239" y="3819051"/>
                </a:lnTo>
                <a:lnTo>
                  <a:pt x="4196148" y="3728237"/>
                </a:lnTo>
                <a:cubicBezTo>
                  <a:pt x="4258410" y="3636077"/>
                  <a:pt x="4312037" y="3537603"/>
                  <a:pt x="4355867" y="3433977"/>
                </a:cubicBezTo>
                <a:close/>
                <a:moveTo>
                  <a:pt x="1156953" y="3416120"/>
                </a:moveTo>
                <a:lnTo>
                  <a:pt x="1163489" y="3433977"/>
                </a:lnTo>
                <a:cubicBezTo>
                  <a:pt x="1207319" y="3537603"/>
                  <a:pt x="1260946" y="3636077"/>
                  <a:pt x="1323208" y="3728237"/>
                </a:cubicBezTo>
                <a:lnTo>
                  <a:pt x="1391117" y="3819051"/>
                </a:lnTo>
                <a:lnTo>
                  <a:pt x="369727" y="4139517"/>
                </a:lnTo>
                <a:close/>
                <a:moveTo>
                  <a:pt x="1044853" y="2526499"/>
                </a:moveTo>
                <a:lnTo>
                  <a:pt x="1036298" y="2582558"/>
                </a:lnTo>
                <a:cubicBezTo>
                  <a:pt x="1030384" y="2640794"/>
                  <a:pt x="1027354" y="2699882"/>
                  <a:pt x="1027354" y="2759678"/>
                </a:cubicBezTo>
                <a:cubicBezTo>
                  <a:pt x="1027354" y="2819474"/>
                  <a:pt x="1030384" y="2878563"/>
                  <a:pt x="1036298" y="2936798"/>
                </a:cubicBezTo>
                <a:lnTo>
                  <a:pt x="1044853" y="2992857"/>
                </a:lnTo>
                <a:lnTo>
                  <a:pt x="0" y="2759678"/>
                </a:lnTo>
                <a:close/>
                <a:moveTo>
                  <a:pt x="4474503" y="2526499"/>
                </a:moveTo>
                <a:lnTo>
                  <a:pt x="5519356" y="2759678"/>
                </a:lnTo>
                <a:lnTo>
                  <a:pt x="4474503" y="2992857"/>
                </a:lnTo>
                <a:lnTo>
                  <a:pt x="4483058" y="2936798"/>
                </a:lnTo>
                <a:cubicBezTo>
                  <a:pt x="4488972" y="2878563"/>
                  <a:pt x="4492002" y="2819474"/>
                  <a:pt x="4492002" y="2759678"/>
                </a:cubicBezTo>
                <a:cubicBezTo>
                  <a:pt x="4492002" y="2699882"/>
                  <a:pt x="4488972" y="2640794"/>
                  <a:pt x="4483058" y="2582558"/>
                </a:cubicBezTo>
                <a:close/>
                <a:moveTo>
                  <a:pt x="5149629" y="1379839"/>
                </a:moveTo>
                <a:lnTo>
                  <a:pt x="4362403" y="2103237"/>
                </a:lnTo>
                <a:lnTo>
                  <a:pt x="4355867" y="2085380"/>
                </a:lnTo>
                <a:cubicBezTo>
                  <a:pt x="4312037" y="1981753"/>
                  <a:pt x="4258410" y="1883280"/>
                  <a:pt x="4196148" y="1791119"/>
                </a:cubicBezTo>
                <a:lnTo>
                  <a:pt x="4128239" y="1700305"/>
                </a:lnTo>
                <a:close/>
                <a:moveTo>
                  <a:pt x="369727" y="1379839"/>
                </a:moveTo>
                <a:lnTo>
                  <a:pt x="1391117" y="1700305"/>
                </a:lnTo>
                <a:lnTo>
                  <a:pt x="1323208" y="1791119"/>
                </a:lnTo>
                <a:cubicBezTo>
                  <a:pt x="1260946" y="1883280"/>
                  <a:pt x="1207319" y="1981753"/>
                  <a:pt x="1163489" y="2085380"/>
                </a:cubicBezTo>
                <a:lnTo>
                  <a:pt x="1156953" y="2103237"/>
                </a:lnTo>
                <a:close/>
                <a:moveTo>
                  <a:pt x="4139517" y="369727"/>
                </a:moveTo>
                <a:lnTo>
                  <a:pt x="3819051" y="1391118"/>
                </a:lnTo>
                <a:lnTo>
                  <a:pt x="3728237" y="1323208"/>
                </a:lnTo>
                <a:cubicBezTo>
                  <a:pt x="3636077" y="1260946"/>
                  <a:pt x="3537603" y="1207319"/>
                  <a:pt x="3433977" y="1163489"/>
                </a:cubicBezTo>
                <a:lnTo>
                  <a:pt x="3416120" y="1156953"/>
                </a:lnTo>
                <a:close/>
                <a:moveTo>
                  <a:pt x="1379839" y="369727"/>
                </a:moveTo>
                <a:lnTo>
                  <a:pt x="2103237" y="1156953"/>
                </a:lnTo>
                <a:lnTo>
                  <a:pt x="2085379" y="1163489"/>
                </a:lnTo>
                <a:cubicBezTo>
                  <a:pt x="1981753" y="1207319"/>
                  <a:pt x="1883280" y="1260946"/>
                  <a:pt x="1791119" y="1323208"/>
                </a:cubicBezTo>
                <a:lnTo>
                  <a:pt x="1700305" y="1391118"/>
                </a:lnTo>
                <a:close/>
                <a:moveTo>
                  <a:pt x="2759678" y="0"/>
                </a:moveTo>
                <a:lnTo>
                  <a:pt x="2992857" y="1044854"/>
                </a:lnTo>
                <a:lnTo>
                  <a:pt x="2936798" y="1036298"/>
                </a:lnTo>
                <a:cubicBezTo>
                  <a:pt x="2878562" y="1030384"/>
                  <a:pt x="2819474" y="1027354"/>
                  <a:pt x="2759678" y="1027354"/>
                </a:cubicBezTo>
                <a:cubicBezTo>
                  <a:pt x="2699882" y="1027354"/>
                  <a:pt x="2640794" y="1030384"/>
                  <a:pt x="2582558" y="1036298"/>
                </a:cubicBezTo>
                <a:lnTo>
                  <a:pt x="2526499" y="1044854"/>
                </a:lnTo>
                <a:close/>
              </a:path>
            </a:pathLst>
          </a:cu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PA_任意多边形 39">
            <a:extLst>
              <a:ext uri="{FF2B5EF4-FFF2-40B4-BE49-F238E27FC236}">
                <a16:creationId xmlns:a16="http://schemas.microsoft.com/office/drawing/2014/main" id="{8759E8AD-01DA-44B0-8A0A-DD3DFD03ED17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 flipH="1" flipV="1">
            <a:off x="2403804" y="966013"/>
            <a:ext cx="780836" cy="780836"/>
          </a:xfrm>
          <a:custGeom>
            <a:avLst/>
            <a:gdLst>
              <a:gd name="connsiteX0" fmla="*/ 2526499 w 5519356"/>
              <a:gd name="connsiteY0" fmla="*/ 4474503 h 5519356"/>
              <a:gd name="connsiteX1" fmla="*/ 2582558 w 5519356"/>
              <a:gd name="connsiteY1" fmla="*/ 4483058 h 5519356"/>
              <a:gd name="connsiteX2" fmla="*/ 2759678 w 5519356"/>
              <a:gd name="connsiteY2" fmla="*/ 4492002 h 5519356"/>
              <a:gd name="connsiteX3" fmla="*/ 2936798 w 5519356"/>
              <a:gd name="connsiteY3" fmla="*/ 4483058 h 5519356"/>
              <a:gd name="connsiteX4" fmla="*/ 2992857 w 5519356"/>
              <a:gd name="connsiteY4" fmla="*/ 4474503 h 5519356"/>
              <a:gd name="connsiteX5" fmla="*/ 2759678 w 5519356"/>
              <a:gd name="connsiteY5" fmla="*/ 5519356 h 5519356"/>
              <a:gd name="connsiteX6" fmla="*/ 1700305 w 5519356"/>
              <a:gd name="connsiteY6" fmla="*/ 4128239 h 5519356"/>
              <a:gd name="connsiteX7" fmla="*/ 1791119 w 5519356"/>
              <a:gd name="connsiteY7" fmla="*/ 4196149 h 5519356"/>
              <a:gd name="connsiteX8" fmla="*/ 2085379 w 5519356"/>
              <a:gd name="connsiteY8" fmla="*/ 4355868 h 5519356"/>
              <a:gd name="connsiteX9" fmla="*/ 2103237 w 5519356"/>
              <a:gd name="connsiteY9" fmla="*/ 4362403 h 5519356"/>
              <a:gd name="connsiteX10" fmla="*/ 1379839 w 5519356"/>
              <a:gd name="connsiteY10" fmla="*/ 5149629 h 5519356"/>
              <a:gd name="connsiteX11" fmla="*/ 3819051 w 5519356"/>
              <a:gd name="connsiteY11" fmla="*/ 4128239 h 5519356"/>
              <a:gd name="connsiteX12" fmla="*/ 4139517 w 5519356"/>
              <a:gd name="connsiteY12" fmla="*/ 5149629 h 5519356"/>
              <a:gd name="connsiteX13" fmla="*/ 3416120 w 5519356"/>
              <a:gd name="connsiteY13" fmla="*/ 4362403 h 5519356"/>
              <a:gd name="connsiteX14" fmla="*/ 3433977 w 5519356"/>
              <a:gd name="connsiteY14" fmla="*/ 4355868 h 5519356"/>
              <a:gd name="connsiteX15" fmla="*/ 3728237 w 5519356"/>
              <a:gd name="connsiteY15" fmla="*/ 4196149 h 5519356"/>
              <a:gd name="connsiteX16" fmla="*/ 4362403 w 5519356"/>
              <a:gd name="connsiteY16" fmla="*/ 3416120 h 5519356"/>
              <a:gd name="connsiteX17" fmla="*/ 5149629 w 5519356"/>
              <a:gd name="connsiteY17" fmla="*/ 4139517 h 5519356"/>
              <a:gd name="connsiteX18" fmla="*/ 4128239 w 5519356"/>
              <a:gd name="connsiteY18" fmla="*/ 3819051 h 5519356"/>
              <a:gd name="connsiteX19" fmla="*/ 4196148 w 5519356"/>
              <a:gd name="connsiteY19" fmla="*/ 3728237 h 5519356"/>
              <a:gd name="connsiteX20" fmla="*/ 4355867 w 5519356"/>
              <a:gd name="connsiteY20" fmla="*/ 3433977 h 5519356"/>
              <a:gd name="connsiteX21" fmla="*/ 1156953 w 5519356"/>
              <a:gd name="connsiteY21" fmla="*/ 3416120 h 5519356"/>
              <a:gd name="connsiteX22" fmla="*/ 1163489 w 5519356"/>
              <a:gd name="connsiteY22" fmla="*/ 3433977 h 5519356"/>
              <a:gd name="connsiteX23" fmla="*/ 1323208 w 5519356"/>
              <a:gd name="connsiteY23" fmla="*/ 3728237 h 5519356"/>
              <a:gd name="connsiteX24" fmla="*/ 1391117 w 5519356"/>
              <a:gd name="connsiteY24" fmla="*/ 3819051 h 5519356"/>
              <a:gd name="connsiteX25" fmla="*/ 369727 w 5519356"/>
              <a:gd name="connsiteY25" fmla="*/ 4139517 h 5519356"/>
              <a:gd name="connsiteX26" fmla="*/ 1044853 w 5519356"/>
              <a:gd name="connsiteY26" fmla="*/ 2526499 h 5519356"/>
              <a:gd name="connsiteX27" fmla="*/ 1036298 w 5519356"/>
              <a:gd name="connsiteY27" fmla="*/ 2582558 h 5519356"/>
              <a:gd name="connsiteX28" fmla="*/ 1027354 w 5519356"/>
              <a:gd name="connsiteY28" fmla="*/ 2759678 h 5519356"/>
              <a:gd name="connsiteX29" fmla="*/ 1036298 w 5519356"/>
              <a:gd name="connsiteY29" fmla="*/ 2936798 h 5519356"/>
              <a:gd name="connsiteX30" fmla="*/ 1044853 w 5519356"/>
              <a:gd name="connsiteY30" fmla="*/ 2992857 h 5519356"/>
              <a:gd name="connsiteX31" fmla="*/ 0 w 5519356"/>
              <a:gd name="connsiteY31" fmla="*/ 2759678 h 5519356"/>
              <a:gd name="connsiteX32" fmla="*/ 4474503 w 5519356"/>
              <a:gd name="connsiteY32" fmla="*/ 2526499 h 5519356"/>
              <a:gd name="connsiteX33" fmla="*/ 5519356 w 5519356"/>
              <a:gd name="connsiteY33" fmla="*/ 2759678 h 5519356"/>
              <a:gd name="connsiteX34" fmla="*/ 4474503 w 5519356"/>
              <a:gd name="connsiteY34" fmla="*/ 2992857 h 5519356"/>
              <a:gd name="connsiteX35" fmla="*/ 4483058 w 5519356"/>
              <a:gd name="connsiteY35" fmla="*/ 2936798 h 5519356"/>
              <a:gd name="connsiteX36" fmla="*/ 4492002 w 5519356"/>
              <a:gd name="connsiteY36" fmla="*/ 2759678 h 5519356"/>
              <a:gd name="connsiteX37" fmla="*/ 4483058 w 5519356"/>
              <a:gd name="connsiteY37" fmla="*/ 2582558 h 5519356"/>
              <a:gd name="connsiteX38" fmla="*/ 5149629 w 5519356"/>
              <a:gd name="connsiteY38" fmla="*/ 1379839 h 5519356"/>
              <a:gd name="connsiteX39" fmla="*/ 4362403 w 5519356"/>
              <a:gd name="connsiteY39" fmla="*/ 2103237 h 5519356"/>
              <a:gd name="connsiteX40" fmla="*/ 4355867 w 5519356"/>
              <a:gd name="connsiteY40" fmla="*/ 2085380 h 5519356"/>
              <a:gd name="connsiteX41" fmla="*/ 4196148 w 5519356"/>
              <a:gd name="connsiteY41" fmla="*/ 1791119 h 5519356"/>
              <a:gd name="connsiteX42" fmla="*/ 4128239 w 5519356"/>
              <a:gd name="connsiteY42" fmla="*/ 1700305 h 5519356"/>
              <a:gd name="connsiteX43" fmla="*/ 369727 w 5519356"/>
              <a:gd name="connsiteY43" fmla="*/ 1379839 h 5519356"/>
              <a:gd name="connsiteX44" fmla="*/ 1391117 w 5519356"/>
              <a:gd name="connsiteY44" fmla="*/ 1700305 h 5519356"/>
              <a:gd name="connsiteX45" fmla="*/ 1323208 w 5519356"/>
              <a:gd name="connsiteY45" fmla="*/ 1791119 h 5519356"/>
              <a:gd name="connsiteX46" fmla="*/ 1163489 w 5519356"/>
              <a:gd name="connsiteY46" fmla="*/ 2085380 h 5519356"/>
              <a:gd name="connsiteX47" fmla="*/ 1156953 w 5519356"/>
              <a:gd name="connsiteY47" fmla="*/ 2103237 h 5519356"/>
              <a:gd name="connsiteX48" fmla="*/ 4139517 w 5519356"/>
              <a:gd name="connsiteY48" fmla="*/ 369727 h 5519356"/>
              <a:gd name="connsiteX49" fmla="*/ 3819051 w 5519356"/>
              <a:gd name="connsiteY49" fmla="*/ 1391118 h 5519356"/>
              <a:gd name="connsiteX50" fmla="*/ 3728237 w 5519356"/>
              <a:gd name="connsiteY50" fmla="*/ 1323208 h 5519356"/>
              <a:gd name="connsiteX51" fmla="*/ 3433977 w 5519356"/>
              <a:gd name="connsiteY51" fmla="*/ 1163489 h 5519356"/>
              <a:gd name="connsiteX52" fmla="*/ 3416120 w 5519356"/>
              <a:gd name="connsiteY52" fmla="*/ 1156953 h 5519356"/>
              <a:gd name="connsiteX53" fmla="*/ 1379839 w 5519356"/>
              <a:gd name="connsiteY53" fmla="*/ 369727 h 5519356"/>
              <a:gd name="connsiteX54" fmla="*/ 2103237 w 5519356"/>
              <a:gd name="connsiteY54" fmla="*/ 1156953 h 5519356"/>
              <a:gd name="connsiteX55" fmla="*/ 2085379 w 5519356"/>
              <a:gd name="connsiteY55" fmla="*/ 1163489 h 5519356"/>
              <a:gd name="connsiteX56" fmla="*/ 1791119 w 5519356"/>
              <a:gd name="connsiteY56" fmla="*/ 1323208 h 5519356"/>
              <a:gd name="connsiteX57" fmla="*/ 1700305 w 5519356"/>
              <a:gd name="connsiteY57" fmla="*/ 1391118 h 5519356"/>
              <a:gd name="connsiteX58" fmla="*/ 2759678 w 5519356"/>
              <a:gd name="connsiteY58" fmla="*/ 0 h 5519356"/>
              <a:gd name="connsiteX59" fmla="*/ 2992857 w 5519356"/>
              <a:gd name="connsiteY59" fmla="*/ 1044854 h 5519356"/>
              <a:gd name="connsiteX60" fmla="*/ 2936798 w 5519356"/>
              <a:gd name="connsiteY60" fmla="*/ 1036298 h 5519356"/>
              <a:gd name="connsiteX61" fmla="*/ 2759678 w 5519356"/>
              <a:gd name="connsiteY61" fmla="*/ 1027354 h 5519356"/>
              <a:gd name="connsiteX62" fmla="*/ 2582558 w 5519356"/>
              <a:gd name="connsiteY62" fmla="*/ 1036298 h 5519356"/>
              <a:gd name="connsiteX63" fmla="*/ 2526499 w 5519356"/>
              <a:gd name="connsiteY63" fmla="*/ 1044854 h 551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519356" h="5519356">
                <a:moveTo>
                  <a:pt x="2526499" y="4474503"/>
                </a:moveTo>
                <a:lnTo>
                  <a:pt x="2582558" y="4483058"/>
                </a:lnTo>
                <a:cubicBezTo>
                  <a:pt x="2640794" y="4488973"/>
                  <a:pt x="2699882" y="4492002"/>
                  <a:pt x="2759678" y="4492002"/>
                </a:cubicBezTo>
                <a:cubicBezTo>
                  <a:pt x="2819474" y="4492002"/>
                  <a:pt x="2878562" y="4488973"/>
                  <a:pt x="2936798" y="4483058"/>
                </a:cubicBezTo>
                <a:lnTo>
                  <a:pt x="2992857" y="4474503"/>
                </a:lnTo>
                <a:lnTo>
                  <a:pt x="2759678" y="5519356"/>
                </a:lnTo>
                <a:close/>
                <a:moveTo>
                  <a:pt x="1700305" y="4128239"/>
                </a:moveTo>
                <a:lnTo>
                  <a:pt x="1791119" y="4196149"/>
                </a:lnTo>
                <a:cubicBezTo>
                  <a:pt x="1883280" y="4258411"/>
                  <a:pt x="1981753" y="4312037"/>
                  <a:pt x="2085379" y="4355868"/>
                </a:cubicBezTo>
                <a:lnTo>
                  <a:pt x="2103237" y="4362403"/>
                </a:lnTo>
                <a:lnTo>
                  <a:pt x="1379839" y="5149629"/>
                </a:lnTo>
                <a:close/>
                <a:moveTo>
                  <a:pt x="3819051" y="4128239"/>
                </a:moveTo>
                <a:lnTo>
                  <a:pt x="4139517" y="5149629"/>
                </a:lnTo>
                <a:lnTo>
                  <a:pt x="3416120" y="4362403"/>
                </a:lnTo>
                <a:lnTo>
                  <a:pt x="3433977" y="4355868"/>
                </a:lnTo>
                <a:cubicBezTo>
                  <a:pt x="3537603" y="4312037"/>
                  <a:pt x="3636077" y="4258411"/>
                  <a:pt x="3728237" y="4196149"/>
                </a:cubicBezTo>
                <a:close/>
                <a:moveTo>
                  <a:pt x="4362403" y="3416120"/>
                </a:moveTo>
                <a:lnTo>
                  <a:pt x="5149629" y="4139517"/>
                </a:lnTo>
                <a:lnTo>
                  <a:pt x="4128239" y="3819051"/>
                </a:lnTo>
                <a:lnTo>
                  <a:pt x="4196148" y="3728237"/>
                </a:lnTo>
                <a:cubicBezTo>
                  <a:pt x="4258410" y="3636077"/>
                  <a:pt x="4312037" y="3537603"/>
                  <a:pt x="4355867" y="3433977"/>
                </a:cubicBezTo>
                <a:close/>
                <a:moveTo>
                  <a:pt x="1156953" y="3416120"/>
                </a:moveTo>
                <a:lnTo>
                  <a:pt x="1163489" y="3433977"/>
                </a:lnTo>
                <a:cubicBezTo>
                  <a:pt x="1207319" y="3537603"/>
                  <a:pt x="1260946" y="3636077"/>
                  <a:pt x="1323208" y="3728237"/>
                </a:cubicBezTo>
                <a:lnTo>
                  <a:pt x="1391117" y="3819051"/>
                </a:lnTo>
                <a:lnTo>
                  <a:pt x="369727" y="4139517"/>
                </a:lnTo>
                <a:close/>
                <a:moveTo>
                  <a:pt x="1044853" y="2526499"/>
                </a:moveTo>
                <a:lnTo>
                  <a:pt x="1036298" y="2582558"/>
                </a:lnTo>
                <a:cubicBezTo>
                  <a:pt x="1030384" y="2640794"/>
                  <a:pt x="1027354" y="2699882"/>
                  <a:pt x="1027354" y="2759678"/>
                </a:cubicBezTo>
                <a:cubicBezTo>
                  <a:pt x="1027354" y="2819474"/>
                  <a:pt x="1030384" y="2878563"/>
                  <a:pt x="1036298" y="2936798"/>
                </a:cubicBezTo>
                <a:lnTo>
                  <a:pt x="1044853" y="2992857"/>
                </a:lnTo>
                <a:lnTo>
                  <a:pt x="0" y="2759678"/>
                </a:lnTo>
                <a:close/>
                <a:moveTo>
                  <a:pt x="4474503" y="2526499"/>
                </a:moveTo>
                <a:lnTo>
                  <a:pt x="5519356" y="2759678"/>
                </a:lnTo>
                <a:lnTo>
                  <a:pt x="4474503" y="2992857"/>
                </a:lnTo>
                <a:lnTo>
                  <a:pt x="4483058" y="2936798"/>
                </a:lnTo>
                <a:cubicBezTo>
                  <a:pt x="4488972" y="2878563"/>
                  <a:pt x="4492002" y="2819474"/>
                  <a:pt x="4492002" y="2759678"/>
                </a:cubicBezTo>
                <a:cubicBezTo>
                  <a:pt x="4492002" y="2699882"/>
                  <a:pt x="4488972" y="2640794"/>
                  <a:pt x="4483058" y="2582558"/>
                </a:cubicBezTo>
                <a:close/>
                <a:moveTo>
                  <a:pt x="5149629" y="1379839"/>
                </a:moveTo>
                <a:lnTo>
                  <a:pt x="4362403" y="2103237"/>
                </a:lnTo>
                <a:lnTo>
                  <a:pt x="4355867" y="2085380"/>
                </a:lnTo>
                <a:cubicBezTo>
                  <a:pt x="4312037" y="1981753"/>
                  <a:pt x="4258410" y="1883280"/>
                  <a:pt x="4196148" y="1791119"/>
                </a:cubicBezTo>
                <a:lnTo>
                  <a:pt x="4128239" y="1700305"/>
                </a:lnTo>
                <a:close/>
                <a:moveTo>
                  <a:pt x="369727" y="1379839"/>
                </a:moveTo>
                <a:lnTo>
                  <a:pt x="1391117" y="1700305"/>
                </a:lnTo>
                <a:lnTo>
                  <a:pt x="1323208" y="1791119"/>
                </a:lnTo>
                <a:cubicBezTo>
                  <a:pt x="1260946" y="1883280"/>
                  <a:pt x="1207319" y="1981753"/>
                  <a:pt x="1163489" y="2085380"/>
                </a:cubicBezTo>
                <a:lnTo>
                  <a:pt x="1156953" y="2103237"/>
                </a:lnTo>
                <a:close/>
                <a:moveTo>
                  <a:pt x="4139517" y="369727"/>
                </a:moveTo>
                <a:lnTo>
                  <a:pt x="3819051" y="1391118"/>
                </a:lnTo>
                <a:lnTo>
                  <a:pt x="3728237" y="1323208"/>
                </a:lnTo>
                <a:cubicBezTo>
                  <a:pt x="3636077" y="1260946"/>
                  <a:pt x="3537603" y="1207319"/>
                  <a:pt x="3433977" y="1163489"/>
                </a:cubicBezTo>
                <a:lnTo>
                  <a:pt x="3416120" y="1156953"/>
                </a:lnTo>
                <a:close/>
                <a:moveTo>
                  <a:pt x="1379839" y="369727"/>
                </a:moveTo>
                <a:lnTo>
                  <a:pt x="2103237" y="1156953"/>
                </a:lnTo>
                <a:lnTo>
                  <a:pt x="2085379" y="1163489"/>
                </a:lnTo>
                <a:cubicBezTo>
                  <a:pt x="1981753" y="1207319"/>
                  <a:pt x="1883280" y="1260946"/>
                  <a:pt x="1791119" y="1323208"/>
                </a:cubicBezTo>
                <a:lnTo>
                  <a:pt x="1700305" y="1391118"/>
                </a:lnTo>
                <a:close/>
                <a:moveTo>
                  <a:pt x="2759678" y="0"/>
                </a:moveTo>
                <a:lnTo>
                  <a:pt x="2992857" y="1044854"/>
                </a:lnTo>
                <a:lnTo>
                  <a:pt x="2936798" y="1036298"/>
                </a:lnTo>
                <a:cubicBezTo>
                  <a:pt x="2878562" y="1030384"/>
                  <a:pt x="2819474" y="1027354"/>
                  <a:pt x="2759678" y="1027354"/>
                </a:cubicBezTo>
                <a:cubicBezTo>
                  <a:pt x="2699882" y="1027354"/>
                  <a:pt x="2640794" y="1030384"/>
                  <a:pt x="2582558" y="1036298"/>
                </a:cubicBezTo>
                <a:lnTo>
                  <a:pt x="2526499" y="1044854"/>
                </a:lnTo>
                <a:close/>
              </a:path>
            </a:pathLst>
          </a:cu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9" name="PA_任意多边形 40">
            <a:extLst>
              <a:ext uri="{FF2B5EF4-FFF2-40B4-BE49-F238E27FC236}">
                <a16:creationId xmlns:a16="http://schemas.microsoft.com/office/drawing/2014/main" id="{1101C2EB-783B-43B1-B5F7-03DF7173B5B7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 flipH="1" flipV="1">
            <a:off x="8546754" y="1538487"/>
            <a:ext cx="780836" cy="780836"/>
          </a:xfrm>
          <a:custGeom>
            <a:avLst/>
            <a:gdLst>
              <a:gd name="connsiteX0" fmla="*/ 2526499 w 5519356"/>
              <a:gd name="connsiteY0" fmla="*/ 4474503 h 5519356"/>
              <a:gd name="connsiteX1" fmla="*/ 2582558 w 5519356"/>
              <a:gd name="connsiteY1" fmla="*/ 4483058 h 5519356"/>
              <a:gd name="connsiteX2" fmla="*/ 2759678 w 5519356"/>
              <a:gd name="connsiteY2" fmla="*/ 4492002 h 5519356"/>
              <a:gd name="connsiteX3" fmla="*/ 2936798 w 5519356"/>
              <a:gd name="connsiteY3" fmla="*/ 4483058 h 5519356"/>
              <a:gd name="connsiteX4" fmla="*/ 2992857 w 5519356"/>
              <a:gd name="connsiteY4" fmla="*/ 4474503 h 5519356"/>
              <a:gd name="connsiteX5" fmla="*/ 2759678 w 5519356"/>
              <a:gd name="connsiteY5" fmla="*/ 5519356 h 5519356"/>
              <a:gd name="connsiteX6" fmla="*/ 1700305 w 5519356"/>
              <a:gd name="connsiteY6" fmla="*/ 4128239 h 5519356"/>
              <a:gd name="connsiteX7" fmla="*/ 1791119 w 5519356"/>
              <a:gd name="connsiteY7" fmla="*/ 4196149 h 5519356"/>
              <a:gd name="connsiteX8" fmla="*/ 2085379 w 5519356"/>
              <a:gd name="connsiteY8" fmla="*/ 4355868 h 5519356"/>
              <a:gd name="connsiteX9" fmla="*/ 2103237 w 5519356"/>
              <a:gd name="connsiteY9" fmla="*/ 4362403 h 5519356"/>
              <a:gd name="connsiteX10" fmla="*/ 1379839 w 5519356"/>
              <a:gd name="connsiteY10" fmla="*/ 5149629 h 5519356"/>
              <a:gd name="connsiteX11" fmla="*/ 3819051 w 5519356"/>
              <a:gd name="connsiteY11" fmla="*/ 4128239 h 5519356"/>
              <a:gd name="connsiteX12" fmla="*/ 4139517 w 5519356"/>
              <a:gd name="connsiteY12" fmla="*/ 5149629 h 5519356"/>
              <a:gd name="connsiteX13" fmla="*/ 3416120 w 5519356"/>
              <a:gd name="connsiteY13" fmla="*/ 4362403 h 5519356"/>
              <a:gd name="connsiteX14" fmla="*/ 3433977 w 5519356"/>
              <a:gd name="connsiteY14" fmla="*/ 4355868 h 5519356"/>
              <a:gd name="connsiteX15" fmla="*/ 3728237 w 5519356"/>
              <a:gd name="connsiteY15" fmla="*/ 4196149 h 5519356"/>
              <a:gd name="connsiteX16" fmla="*/ 4362403 w 5519356"/>
              <a:gd name="connsiteY16" fmla="*/ 3416120 h 5519356"/>
              <a:gd name="connsiteX17" fmla="*/ 5149629 w 5519356"/>
              <a:gd name="connsiteY17" fmla="*/ 4139517 h 5519356"/>
              <a:gd name="connsiteX18" fmla="*/ 4128239 w 5519356"/>
              <a:gd name="connsiteY18" fmla="*/ 3819051 h 5519356"/>
              <a:gd name="connsiteX19" fmla="*/ 4196148 w 5519356"/>
              <a:gd name="connsiteY19" fmla="*/ 3728237 h 5519356"/>
              <a:gd name="connsiteX20" fmla="*/ 4355867 w 5519356"/>
              <a:gd name="connsiteY20" fmla="*/ 3433977 h 5519356"/>
              <a:gd name="connsiteX21" fmla="*/ 1156953 w 5519356"/>
              <a:gd name="connsiteY21" fmla="*/ 3416120 h 5519356"/>
              <a:gd name="connsiteX22" fmla="*/ 1163489 w 5519356"/>
              <a:gd name="connsiteY22" fmla="*/ 3433977 h 5519356"/>
              <a:gd name="connsiteX23" fmla="*/ 1323208 w 5519356"/>
              <a:gd name="connsiteY23" fmla="*/ 3728237 h 5519356"/>
              <a:gd name="connsiteX24" fmla="*/ 1391117 w 5519356"/>
              <a:gd name="connsiteY24" fmla="*/ 3819051 h 5519356"/>
              <a:gd name="connsiteX25" fmla="*/ 369727 w 5519356"/>
              <a:gd name="connsiteY25" fmla="*/ 4139517 h 5519356"/>
              <a:gd name="connsiteX26" fmla="*/ 1044853 w 5519356"/>
              <a:gd name="connsiteY26" fmla="*/ 2526499 h 5519356"/>
              <a:gd name="connsiteX27" fmla="*/ 1036298 w 5519356"/>
              <a:gd name="connsiteY27" fmla="*/ 2582558 h 5519356"/>
              <a:gd name="connsiteX28" fmla="*/ 1027354 w 5519356"/>
              <a:gd name="connsiteY28" fmla="*/ 2759678 h 5519356"/>
              <a:gd name="connsiteX29" fmla="*/ 1036298 w 5519356"/>
              <a:gd name="connsiteY29" fmla="*/ 2936798 h 5519356"/>
              <a:gd name="connsiteX30" fmla="*/ 1044853 w 5519356"/>
              <a:gd name="connsiteY30" fmla="*/ 2992857 h 5519356"/>
              <a:gd name="connsiteX31" fmla="*/ 0 w 5519356"/>
              <a:gd name="connsiteY31" fmla="*/ 2759678 h 5519356"/>
              <a:gd name="connsiteX32" fmla="*/ 4474503 w 5519356"/>
              <a:gd name="connsiteY32" fmla="*/ 2526499 h 5519356"/>
              <a:gd name="connsiteX33" fmla="*/ 5519356 w 5519356"/>
              <a:gd name="connsiteY33" fmla="*/ 2759678 h 5519356"/>
              <a:gd name="connsiteX34" fmla="*/ 4474503 w 5519356"/>
              <a:gd name="connsiteY34" fmla="*/ 2992857 h 5519356"/>
              <a:gd name="connsiteX35" fmla="*/ 4483058 w 5519356"/>
              <a:gd name="connsiteY35" fmla="*/ 2936798 h 5519356"/>
              <a:gd name="connsiteX36" fmla="*/ 4492002 w 5519356"/>
              <a:gd name="connsiteY36" fmla="*/ 2759678 h 5519356"/>
              <a:gd name="connsiteX37" fmla="*/ 4483058 w 5519356"/>
              <a:gd name="connsiteY37" fmla="*/ 2582558 h 5519356"/>
              <a:gd name="connsiteX38" fmla="*/ 5149629 w 5519356"/>
              <a:gd name="connsiteY38" fmla="*/ 1379839 h 5519356"/>
              <a:gd name="connsiteX39" fmla="*/ 4362403 w 5519356"/>
              <a:gd name="connsiteY39" fmla="*/ 2103237 h 5519356"/>
              <a:gd name="connsiteX40" fmla="*/ 4355867 w 5519356"/>
              <a:gd name="connsiteY40" fmla="*/ 2085380 h 5519356"/>
              <a:gd name="connsiteX41" fmla="*/ 4196148 w 5519356"/>
              <a:gd name="connsiteY41" fmla="*/ 1791119 h 5519356"/>
              <a:gd name="connsiteX42" fmla="*/ 4128239 w 5519356"/>
              <a:gd name="connsiteY42" fmla="*/ 1700305 h 5519356"/>
              <a:gd name="connsiteX43" fmla="*/ 369727 w 5519356"/>
              <a:gd name="connsiteY43" fmla="*/ 1379839 h 5519356"/>
              <a:gd name="connsiteX44" fmla="*/ 1391117 w 5519356"/>
              <a:gd name="connsiteY44" fmla="*/ 1700305 h 5519356"/>
              <a:gd name="connsiteX45" fmla="*/ 1323208 w 5519356"/>
              <a:gd name="connsiteY45" fmla="*/ 1791119 h 5519356"/>
              <a:gd name="connsiteX46" fmla="*/ 1163489 w 5519356"/>
              <a:gd name="connsiteY46" fmla="*/ 2085380 h 5519356"/>
              <a:gd name="connsiteX47" fmla="*/ 1156953 w 5519356"/>
              <a:gd name="connsiteY47" fmla="*/ 2103237 h 5519356"/>
              <a:gd name="connsiteX48" fmla="*/ 4139517 w 5519356"/>
              <a:gd name="connsiteY48" fmla="*/ 369727 h 5519356"/>
              <a:gd name="connsiteX49" fmla="*/ 3819051 w 5519356"/>
              <a:gd name="connsiteY49" fmla="*/ 1391118 h 5519356"/>
              <a:gd name="connsiteX50" fmla="*/ 3728237 w 5519356"/>
              <a:gd name="connsiteY50" fmla="*/ 1323208 h 5519356"/>
              <a:gd name="connsiteX51" fmla="*/ 3433977 w 5519356"/>
              <a:gd name="connsiteY51" fmla="*/ 1163489 h 5519356"/>
              <a:gd name="connsiteX52" fmla="*/ 3416120 w 5519356"/>
              <a:gd name="connsiteY52" fmla="*/ 1156953 h 5519356"/>
              <a:gd name="connsiteX53" fmla="*/ 1379839 w 5519356"/>
              <a:gd name="connsiteY53" fmla="*/ 369727 h 5519356"/>
              <a:gd name="connsiteX54" fmla="*/ 2103237 w 5519356"/>
              <a:gd name="connsiteY54" fmla="*/ 1156953 h 5519356"/>
              <a:gd name="connsiteX55" fmla="*/ 2085379 w 5519356"/>
              <a:gd name="connsiteY55" fmla="*/ 1163489 h 5519356"/>
              <a:gd name="connsiteX56" fmla="*/ 1791119 w 5519356"/>
              <a:gd name="connsiteY56" fmla="*/ 1323208 h 5519356"/>
              <a:gd name="connsiteX57" fmla="*/ 1700305 w 5519356"/>
              <a:gd name="connsiteY57" fmla="*/ 1391118 h 5519356"/>
              <a:gd name="connsiteX58" fmla="*/ 2759678 w 5519356"/>
              <a:gd name="connsiteY58" fmla="*/ 0 h 5519356"/>
              <a:gd name="connsiteX59" fmla="*/ 2992857 w 5519356"/>
              <a:gd name="connsiteY59" fmla="*/ 1044854 h 5519356"/>
              <a:gd name="connsiteX60" fmla="*/ 2936798 w 5519356"/>
              <a:gd name="connsiteY60" fmla="*/ 1036298 h 5519356"/>
              <a:gd name="connsiteX61" fmla="*/ 2759678 w 5519356"/>
              <a:gd name="connsiteY61" fmla="*/ 1027354 h 5519356"/>
              <a:gd name="connsiteX62" fmla="*/ 2582558 w 5519356"/>
              <a:gd name="connsiteY62" fmla="*/ 1036298 h 5519356"/>
              <a:gd name="connsiteX63" fmla="*/ 2526499 w 5519356"/>
              <a:gd name="connsiteY63" fmla="*/ 1044854 h 551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519356" h="5519356">
                <a:moveTo>
                  <a:pt x="2526499" y="4474503"/>
                </a:moveTo>
                <a:lnTo>
                  <a:pt x="2582558" y="4483058"/>
                </a:lnTo>
                <a:cubicBezTo>
                  <a:pt x="2640794" y="4488973"/>
                  <a:pt x="2699882" y="4492002"/>
                  <a:pt x="2759678" y="4492002"/>
                </a:cubicBezTo>
                <a:cubicBezTo>
                  <a:pt x="2819474" y="4492002"/>
                  <a:pt x="2878562" y="4488973"/>
                  <a:pt x="2936798" y="4483058"/>
                </a:cubicBezTo>
                <a:lnTo>
                  <a:pt x="2992857" y="4474503"/>
                </a:lnTo>
                <a:lnTo>
                  <a:pt x="2759678" y="5519356"/>
                </a:lnTo>
                <a:close/>
                <a:moveTo>
                  <a:pt x="1700305" y="4128239"/>
                </a:moveTo>
                <a:lnTo>
                  <a:pt x="1791119" y="4196149"/>
                </a:lnTo>
                <a:cubicBezTo>
                  <a:pt x="1883280" y="4258411"/>
                  <a:pt x="1981753" y="4312037"/>
                  <a:pt x="2085379" y="4355868"/>
                </a:cubicBezTo>
                <a:lnTo>
                  <a:pt x="2103237" y="4362403"/>
                </a:lnTo>
                <a:lnTo>
                  <a:pt x="1379839" y="5149629"/>
                </a:lnTo>
                <a:close/>
                <a:moveTo>
                  <a:pt x="3819051" y="4128239"/>
                </a:moveTo>
                <a:lnTo>
                  <a:pt x="4139517" y="5149629"/>
                </a:lnTo>
                <a:lnTo>
                  <a:pt x="3416120" y="4362403"/>
                </a:lnTo>
                <a:lnTo>
                  <a:pt x="3433977" y="4355868"/>
                </a:lnTo>
                <a:cubicBezTo>
                  <a:pt x="3537603" y="4312037"/>
                  <a:pt x="3636077" y="4258411"/>
                  <a:pt x="3728237" y="4196149"/>
                </a:cubicBezTo>
                <a:close/>
                <a:moveTo>
                  <a:pt x="4362403" y="3416120"/>
                </a:moveTo>
                <a:lnTo>
                  <a:pt x="5149629" y="4139517"/>
                </a:lnTo>
                <a:lnTo>
                  <a:pt x="4128239" y="3819051"/>
                </a:lnTo>
                <a:lnTo>
                  <a:pt x="4196148" y="3728237"/>
                </a:lnTo>
                <a:cubicBezTo>
                  <a:pt x="4258410" y="3636077"/>
                  <a:pt x="4312037" y="3537603"/>
                  <a:pt x="4355867" y="3433977"/>
                </a:cubicBezTo>
                <a:close/>
                <a:moveTo>
                  <a:pt x="1156953" y="3416120"/>
                </a:moveTo>
                <a:lnTo>
                  <a:pt x="1163489" y="3433977"/>
                </a:lnTo>
                <a:cubicBezTo>
                  <a:pt x="1207319" y="3537603"/>
                  <a:pt x="1260946" y="3636077"/>
                  <a:pt x="1323208" y="3728237"/>
                </a:cubicBezTo>
                <a:lnTo>
                  <a:pt x="1391117" y="3819051"/>
                </a:lnTo>
                <a:lnTo>
                  <a:pt x="369727" y="4139517"/>
                </a:lnTo>
                <a:close/>
                <a:moveTo>
                  <a:pt x="1044853" y="2526499"/>
                </a:moveTo>
                <a:lnTo>
                  <a:pt x="1036298" y="2582558"/>
                </a:lnTo>
                <a:cubicBezTo>
                  <a:pt x="1030384" y="2640794"/>
                  <a:pt x="1027354" y="2699882"/>
                  <a:pt x="1027354" y="2759678"/>
                </a:cubicBezTo>
                <a:cubicBezTo>
                  <a:pt x="1027354" y="2819474"/>
                  <a:pt x="1030384" y="2878563"/>
                  <a:pt x="1036298" y="2936798"/>
                </a:cubicBezTo>
                <a:lnTo>
                  <a:pt x="1044853" y="2992857"/>
                </a:lnTo>
                <a:lnTo>
                  <a:pt x="0" y="2759678"/>
                </a:lnTo>
                <a:close/>
                <a:moveTo>
                  <a:pt x="4474503" y="2526499"/>
                </a:moveTo>
                <a:lnTo>
                  <a:pt x="5519356" y="2759678"/>
                </a:lnTo>
                <a:lnTo>
                  <a:pt x="4474503" y="2992857"/>
                </a:lnTo>
                <a:lnTo>
                  <a:pt x="4483058" y="2936798"/>
                </a:lnTo>
                <a:cubicBezTo>
                  <a:pt x="4488972" y="2878563"/>
                  <a:pt x="4492002" y="2819474"/>
                  <a:pt x="4492002" y="2759678"/>
                </a:cubicBezTo>
                <a:cubicBezTo>
                  <a:pt x="4492002" y="2699882"/>
                  <a:pt x="4488972" y="2640794"/>
                  <a:pt x="4483058" y="2582558"/>
                </a:cubicBezTo>
                <a:close/>
                <a:moveTo>
                  <a:pt x="5149629" y="1379839"/>
                </a:moveTo>
                <a:lnTo>
                  <a:pt x="4362403" y="2103237"/>
                </a:lnTo>
                <a:lnTo>
                  <a:pt x="4355867" y="2085380"/>
                </a:lnTo>
                <a:cubicBezTo>
                  <a:pt x="4312037" y="1981753"/>
                  <a:pt x="4258410" y="1883280"/>
                  <a:pt x="4196148" y="1791119"/>
                </a:cubicBezTo>
                <a:lnTo>
                  <a:pt x="4128239" y="1700305"/>
                </a:lnTo>
                <a:close/>
                <a:moveTo>
                  <a:pt x="369727" y="1379839"/>
                </a:moveTo>
                <a:lnTo>
                  <a:pt x="1391117" y="1700305"/>
                </a:lnTo>
                <a:lnTo>
                  <a:pt x="1323208" y="1791119"/>
                </a:lnTo>
                <a:cubicBezTo>
                  <a:pt x="1260946" y="1883280"/>
                  <a:pt x="1207319" y="1981753"/>
                  <a:pt x="1163489" y="2085380"/>
                </a:cubicBezTo>
                <a:lnTo>
                  <a:pt x="1156953" y="2103237"/>
                </a:lnTo>
                <a:close/>
                <a:moveTo>
                  <a:pt x="4139517" y="369727"/>
                </a:moveTo>
                <a:lnTo>
                  <a:pt x="3819051" y="1391118"/>
                </a:lnTo>
                <a:lnTo>
                  <a:pt x="3728237" y="1323208"/>
                </a:lnTo>
                <a:cubicBezTo>
                  <a:pt x="3636077" y="1260946"/>
                  <a:pt x="3537603" y="1207319"/>
                  <a:pt x="3433977" y="1163489"/>
                </a:cubicBezTo>
                <a:lnTo>
                  <a:pt x="3416120" y="1156953"/>
                </a:lnTo>
                <a:close/>
                <a:moveTo>
                  <a:pt x="1379839" y="369727"/>
                </a:moveTo>
                <a:lnTo>
                  <a:pt x="2103237" y="1156953"/>
                </a:lnTo>
                <a:lnTo>
                  <a:pt x="2085379" y="1163489"/>
                </a:lnTo>
                <a:cubicBezTo>
                  <a:pt x="1981753" y="1207319"/>
                  <a:pt x="1883280" y="1260946"/>
                  <a:pt x="1791119" y="1323208"/>
                </a:cubicBezTo>
                <a:lnTo>
                  <a:pt x="1700305" y="1391118"/>
                </a:lnTo>
                <a:close/>
                <a:moveTo>
                  <a:pt x="2759678" y="0"/>
                </a:moveTo>
                <a:lnTo>
                  <a:pt x="2992857" y="1044854"/>
                </a:lnTo>
                <a:lnTo>
                  <a:pt x="2936798" y="1036298"/>
                </a:lnTo>
                <a:cubicBezTo>
                  <a:pt x="2878562" y="1030384"/>
                  <a:pt x="2819474" y="1027354"/>
                  <a:pt x="2759678" y="1027354"/>
                </a:cubicBezTo>
                <a:cubicBezTo>
                  <a:pt x="2699882" y="1027354"/>
                  <a:pt x="2640794" y="1030384"/>
                  <a:pt x="2582558" y="1036298"/>
                </a:cubicBezTo>
                <a:lnTo>
                  <a:pt x="2526499" y="1044854"/>
                </a:lnTo>
                <a:close/>
              </a:path>
            </a:pathLst>
          </a:cu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PA_矩形 2">
            <a:extLst>
              <a:ext uri="{FF2B5EF4-FFF2-40B4-BE49-F238E27FC236}">
                <a16:creationId xmlns:a16="http://schemas.microsoft.com/office/drawing/2014/main" id="{54AAF9A0-75A7-48C6-9D28-0DE5392BF688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>
            <a:off x="6053246" y="2974788"/>
            <a:ext cx="85509" cy="3492909"/>
          </a:xfrm>
          <a:custGeom>
            <a:avLst/>
            <a:gdLst>
              <a:gd name="connsiteX0" fmla="*/ 0 w 214312"/>
              <a:gd name="connsiteY0" fmla="*/ 0 h 4943475"/>
              <a:gd name="connsiteX1" fmla="*/ 214312 w 214312"/>
              <a:gd name="connsiteY1" fmla="*/ 0 h 4943475"/>
              <a:gd name="connsiteX2" fmla="*/ 214312 w 214312"/>
              <a:gd name="connsiteY2" fmla="*/ 4943475 h 4943475"/>
              <a:gd name="connsiteX3" fmla="*/ 0 w 214312"/>
              <a:gd name="connsiteY3" fmla="*/ 4943475 h 4943475"/>
              <a:gd name="connsiteX4" fmla="*/ 0 w 214312"/>
              <a:gd name="connsiteY4" fmla="*/ 0 h 4943475"/>
              <a:gd name="connsiteX0" fmla="*/ 0 w 214312"/>
              <a:gd name="connsiteY0" fmla="*/ 0 h 4943475"/>
              <a:gd name="connsiteX1" fmla="*/ 214312 w 214312"/>
              <a:gd name="connsiteY1" fmla="*/ 4943475 h 4943475"/>
              <a:gd name="connsiteX2" fmla="*/ 0 w 214312"/>
              <a:gd name="connsiteY2" fmla="*/ 4943475 h 4943475"/>
              <a:gd name="connsiteX3" fmla="*/ 0 w 214312"/>
              <a:gd name="connsiteY3" fmla="*/ 0 h 4943475"/>
              <a:gd name="connsiteX0" fmla="*/ 100013 w 214312"/>
              <a:gd name="connsiteY0" fmla="*/ 0 h 4943475"/>
              <a:gd name="connsiteX1" fmla="*/ 214312 w 214312"/>
              <a:gd name="connsiteY1" fmla="*/ 4943475 h 4943475"/>
              <a:gd name="connsiteX2" fmla="*/ 0 w 214312"/>
              <a:gd name="connsiteY2" fmla="*/ 4943475 h 4943475"/>
              <a:gd name="connsiteX3" fmla="*/ 100013 w 214312"/>
              <a:gd name="connsiteY3" fmla="*/ 0 h 4943475"/>
              <a:gd name="connsiteX0" fmla="*/ 85725 w 214312"/>
              <a:gd name="connsiteY0" fmla="*/ 0 h 4943475"/>
              <a:gd name="connsiteX1" fmla="*/ 214312 w 214312"/>
              <a:gd name="connsiteY1" fmla="*/ 4943475 h 4943475"/>
              <a:gd name="connsiteX2" fmla="*/ 0 w 214312"/>
              <a:gd name="connsiteY2" fmla="*/ 4943475 h 4943475"/>
              <a:gd name="connsiteX3" fmla="*/ 85725 w 214312"/>
              <a:gd name="connsiteY3" fmla="*/ 0 h 4943475"/>
              <a:gd name="connsiteX0" fmla="*/ 85725 w 214312"/>
              <a:gd name="connsiteY0" fmla="*/ 0 h 4977341"/>
              <a:gd name="connsiteX1" fmla="*/ 214312 w 214312"/>
              <a:gd name="connsiteY1" fmla="*/ 4943475 h 4977341"/>
              <a:gd name="connsiteX2" fmla="*/ 0 w 214312"/>
              <a:gd name="connsiteY2" fmla="*/ 4943475 h 4977341"/>
              <a:gd name="connsiteX3" fmla="*/ 85725 w 214312"/>
              <a:gd name="connsiteY3" fmla="*/ 0 h 4977341"/>
              <a:gd name="connsiteX0" fmla="*/ 85725 w 214312"/>
              <a:gd name="connsiteY0" fmla="*/ 0 h 4998269"/>
              <a:gd name="connsiteX1" fmla="*/ 214312 w 214312"/>
              <a:gd name="connsiteY1" fmla="*/ 4943475 h 4998269"/>
              <a:gd name="connsiteX2" fmla="*/ 0 w 214312"/>
              <a:gd name="connsiteY2" fmla="*/ 4943475 h 4998269"/>
              <a:gd name="connsiteX3" fmla="*/ 85725 w 214312"/>
              <a:gd name="connsiteY3" fmla="*/ 0 h 4998269"/>
              <a:gd name="connsiteX0" fmla="*/ 85725 w 214312"/>
              <a:gd name="connsiteY0" fmla="*/ 0 h 5008310"/>
              <a:gd name="connsiteX1" fmla="*/ 214312 w 214312"/>
              <a:gd name="connsiteY1" fmla="*/ 4943475 h 5008310"/>
              <a:gd name="connsiteX2" fmla="*/ 0 w 214312"/>
              <a:gd name="connsiteY2" fmla="*/ 4943475 h 5008310"/>
              <a:gd name="connsiteX3" fmla="*/ 85725 w 214312"/>
              <a:gd name="connsiteY3" fmla="*/ 0 h 5008310"/>
              <a:gd name="connsiteX0" fmla="*/ 85725 w 214312"/>
              <a:gd name="connsiteY0" fmla="*/ 0 h 5036310"/>
              <a:gd name="connsiteX1" fmla="*/ 214312 w 214312"/>
              <a:gd name="connsiteY1" fmla="*/ 4943475 h 5036310"/>
              <a:gd name="connsiteX2" fmla="*/ 0 w 214312"/>
              <a:gd name="connsiteY2" fmla="*/ 4943475 h 5036310"/>
              <a:gd name="connsiteX3" fmla="*/ 85725 w 214312"/>
              <a:gd name="connsiteY3" fmla="*/ 0 h 5036310"/>
              <a:gd name="connsiteX0" fmla="*/ 85725 w 214312"/>
              <a:gd name="connsiteY0" fmla="*/ 0 h 5058083"/>
              <a:gd name="connsiteX1" fmla="*/ 214312 w 214312"/>
              <a:gd name="connsiteY1" fmla="*/ 4943475 h 5058083"/>
              <a:gd name="connsiteX2" fmla="*/ 0 w 214312"/>
              <a:gd name="connsiteY2" fmla="*/ 4943475 h 5058083"/>
              <a:gd name="connsiteX3" fmla="*/ 85725 w 214312"/>
              <a:gd name="connsiteY3" fmla="*/ 0 h 505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312" h="5058083">
                <a:moveTo>
                  <a:pt x="85725" y="0"/>
                </a:moveTo>
                <a:lnTo>
                  <a:pt x="214312" y="4943475"/>
                </a:lnTo>
                <a:cubicBezTo>
                  <a:pt x="152400" y="5080000"/>
                  <a:pt x="68262" y="5111750"/>
                  <a:pt x="0" y="4943475"/>
                </a:cubicBezTo>
                <a:lnTo>
                  <a:pt x="85725" y="0"/>
                </a:lnTo>
                <a:close/>
              </a:path>
            </a:pathLst>
          </a:custGeom>
          <a:gradFill flip="none" rotWithShape="1">
            <a:gsLst>
              <a:gs pos="100000">
                <a:srgbClr val="002060"/>
              </a:gs>
              <a:gs pos="0">
                <a:srgbClr val="00206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22808AC9-6723-4330-89C8-DC3CFCBB4CED}"/>
              </a:ext>
            </a:extLst>
          </p:cNvPr>
          <p:cNvPicPr>
            <a:picLocks/>
          </p:cNvPicPr>
          <p:nvPr>
            <p:custDataLst>
              <p:tags r:id="rId41"/>
            </p:custDataLst>
          </p:nvPr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81" y="1990878"/>
            <a:ext cx="1671138" cy="1435365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B47BD634-ED81-42BD-AE6F-E0A9C9C6D0A7}"/>
              </a:ext>
            </a:extLst>
          </p:cNvPr>
          <p:cNvPicPr>
            <a:picLocks/>
          </p:cNvPicPr>
          <p:nvPr>
            <p:custDataLst>
              <p:tags r:id="rId42"/>
            </p:custDataLst>
          </p:nvPr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626" y="2007835"/>
            <a:ext cx="1671138" cy="1435365"/>
          </a:xfrm>
          <a:prstGeom prst="rect">
            <a:avLst/>
          </a:prstGeom>
        </p:spPr>
      </p:pic>
      <p:pic>
        <p:nvPicPr>
          <p:cNvPr id="56" name="PA-media1">
            <a:extLst>
              <a:ext uri="{FF2B5EF4-FFF2-40B4-BE49-F238E27FC236}">
                <a16:creationId xmlns:a16="http://schemas.microsoft.com/office/drawing/2014/main" id="{EE2D30CB-8B63-461A-B80B-18D48FE490C2}"/>
              </a:ext>
            </a:extLst>
          </p:cNvPr>
          <p:cNvPicPr>
            <a:picLocks noChangeAspect="1"/>
          </p:cNvPicPr>
          <p:nvPr>
            <a:audioFile r:link="rId44"/>
            <p:custDataLst>
              <p:tags r:id="rId45"/>
            </p:custDataLst>
            <p:extLst>
              <p:ext uri="{DAA4B4D4-6D71-4841-9C94-3DE7FCFB9230}">
                <p14:media xmlns:p14="http://schemas.microsoft.com/office/powerpoint/2010/main" r:embed="rId43"/>
              </p:ext>
            </p:extLst>
          </p:nvPr>
        </p:nvPicPr>
        <p:blipFill>
          <a:blip r:embed="rId56"/>
          <a:stretch>
            <a:fillRect/>
          </a:stretch>
        </p:blipFill>
        <p:spPr>
          <a:xfrm>
            <a:off x="-932329" y="360829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113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9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6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5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xit" presetSubtype="32" fill="hold" grpId="1" nodeType="withEffect">
                                  <p:stCondLst>
                                    <p:cond delay="6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16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5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6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xit" presetSubtype="3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Scale>
                                      <p:cBhvr>
                                        <p:cTn id="64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decel="100000" fill="hold" grpId="1" nodeType="withEffect">
                                  <p:stCondLst>
                                    <p:cond delay="660"/>
                                  </p:stCondLst>
                                  <p:childTnLst>
                                    <p:animScale>
                                      <p:cBhvr>
                                        <p:cTn id="74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6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1" nodeType="withEffect">
                                  <p:stCondLst>
                                    <p:cond delay="66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6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mp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Scale>
                                      <p:cBhvr>
                                        <p:cTn id="94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2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8" presetClass="emp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1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8" presetClass="emph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-21600000">
                                      <p:cBhvr>
                                        <p:cTn id="1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3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8" presetClass="emph" presetSubtype="0" decel="48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0800000">
                                      <p:cBhvr>
                                        <p:cTn id="1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22" presetClass="exit" presetSubtype="2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3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8" presetClass="emph" presetSubtype="0" decel="48000" fill="hold" grpId="1" nodeType="withEffect">
                                  <p:stCondLst>
                                    <p:cond delay="570"/>
                                  </p:stCondLst>
                                  <p:childTnLst>
                                    <p:animRot by="-10800000">
                                      <p:cBhvr>
                                        <p:cTn id="1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22" presetClass="exit" presetSubtype="2" fill="hold" grpId="2" nodeType="withEffect">
                                  <p:stCondLst>
                                    <p:cond delay="82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ntr" presetSubtype="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2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1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6" presetClass="emph" presetSubtype="0" autoRev="1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Scale>
                                      <p:cBhvr>
                                        <p:cTn id="149" dur="100" fill="hold"/>
                                        <p:tgtEl>
                                          <p:spTgt spid="2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xit" presetSubtype="4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4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6" presetClass="exit" presetSubtype="32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6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xit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8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" presetClass="exit" presetSubtype="32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2" presetClass="exit" presetSubtype="1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2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xit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8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96" dur="100" fill="hold"/>
                                        <p:tgtEl>
                                          <p:spTgt spid="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42" presetClass="path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0.22135 0.11181 L 4.16667E-06 -2.59259E-06 E" pathEditMode="relative" ptsTypes="">
                                      <p:cBhvr>
                                        <p:cTn id="21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6" presetClass="emph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221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2" presetID="42" presetClass="path" presetSubtype="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0.20078 0.26736 L 1.25E-06 2.96296E-06 E" pathEditMode="relative" ptsTypes="">
                                      <p:cBhvr>
                                        <p:cTn id="22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42" presetClass="path" presetSubtype="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-0.19453 0.36459 L -2.91667E-06 -4.81481E-06 E" pathEditMode="relative" ptsTypes="">
                                      <p:cBhvr>
                                        <p:cTn id="22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0914 0.29953 L 4.375E-06 3.7037E-06 E" pathEditMode="relative" ptsTypes="">
                                      <p:cBhvr>
                                        <p:cTn id="22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8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0.21888 0.18889 L -2.08333E-07 -4.44444E-06 E" pathEditMode="relative" ptsTypes="">
                                      <p:cBhvr>
                                        <p:cTn id="22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42" presetClass="path" presetSubtype="0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-0.05951 0.21736 L 4.79167E-06 -2.22222E-06 E" pathEditMode="relative" ptsTypes="">
                                      <p:cBhvr>
                                        <p:cTn id="23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2" presetID="6" presetClass="emph" presetSubtype="0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Scale>
                                      <p:cBhvr>
                                        <p:cTn id="233" dur="100" fill="hold"/>
                                        <p:tgtEl>
                                          <p:spTgt spid="3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34" presetID="6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35" dur="100" fill="hold"/>
                                        <p:tgtEl>
                                          <p:spTgt spid="2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36" presetID="6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37" dur="100" fill="hold"/>
                                        <p:tgtEl>
                                          <p:spTgt spid="3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38" presetID="6" presetClass="emph" presetSubtype="0" fill="hold" grpId="2" nodeType="withEffect">
                                  <p:stCondLst>
                                    <p:cond delay="1550"/>
                                  </p:stCondLst>
                                  <p:childTnLst>
                                    <p:animScale>
                                      <p:cBhvr>
                                        <p:cTn id="239" dur="100" fill="hold"/>
                                        <p:tgtEl>
                                          <p:spTgt spid="3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0" presetID="6" presetClass="emph" presetSubtype="0" fill="hold" grpId="2" nodeType="withEffect">
                                  <p:stCondLst>
                                    <p:cond delay="1550"/>
                                  </p:stCondLst>
                                  <p:childTnLst>
                                    <p:animScale>
                                      <p:cBhvr>
                                        <p:cTn id="241" dur="100" fill="hold"/>
                                        <p:tgtEl>
                                          <p:spTgt spid="3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43" dur="100" fill="hold"/>
                                        <p:tgtEl>
                                          <p:spTgt spid="2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42" presetClass="path" presetSubtype="0" fill="hold" grpId="1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1.04167E-6 0.28658 L -1.04167E-6 -2.59259E-6 " pathEditMode="relative" rAng="0" ptsTypes="AA">
                                      <p:cBhvr>
                                        <p:cTn id="2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29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42" presetClass="path" presetSubtype="0" fill="hold" grpId="1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0079 0.3669 L -4.375E-06 -3.7037E-06 E" pathEditMode="relative" ptsTypes="">
                                      <p:cBhvr>
                                        <p:cTn id="2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8" presetID="27" presetClass="emph" presetSubtype="0" fill="remove" grpId="2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59" dur="37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60" dur="37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61" dur="37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2" dur="37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27" presetClass="emph" presetSubtype="0" fill="remove" grpId="2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6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65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66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7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0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2" presetClass="entr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3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206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6" presetClass="exit" presetSubtype="32" fill="hold" grpId="1" nodeType="withEffect">
                                  <p:stCondLst>
                                    <p:cond delay="206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6" presetClass="exit" presetSubtype="32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6" presetClass="exit" presetSubtype="3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6" presetClass="exit" presetSubtype="32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6" presetClass="exit" presetSubtype="32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321" dur="1000" fill="hold"/>
                                        <p:tgtEl>
                                          <p:spTgt spid="64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27" presetClass="emph" presetSubtype="0" fill="remove" grpId="3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26" dur="37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27" dur="37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8" dur="37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9" dur="37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27" presetClass="emph" presetSubtype="0" fill="remove" grpId="3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3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3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3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7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22" presetClass="entr" presetSubtype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0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" presetClass="emph" presetSubtype="2" fill="hold" grpId="4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4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546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43" presetID="3" presetClass="emph" presetSubtype="2" fill="hold" grpId="4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546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3" grpId="2" animBg="1"/>
      <p:bldP spid="4" grpId="0" animBg="1"/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4" grpId="2" animBg="1"/>
      <p:bldP spid="26" grpId="0"/>
      <p:bldP spid="26" grpId="1"/>
      <p:bldP spid="26" grpId="2"/>
      <p:bldP spid="26" grpId="3"/>
      <p:bldP spid="26" grpId="4"/>
      <p:bldP spid="27" grpId="0"/>
      <p:bldP spid="27" grpId="1"/>
      <p:bldP spid="27" grpId="2"/>
      <p:bldP spid="27" grpId="3"/>
      <p:bldP spid="27" grpId="4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-椭圆 底儿">
            <a:extLst>
              <a:ext uri="{FF2B5EF4-FFF2-40B4-BE49-F238E27FC236}">
                <a16:creationId xmlns:a16="http://schemas.microsoft.com/office/drawing/2014/main" id="{13236404-401E-400E-902F-27766859C70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5400000">
            <a:off x="-571500" y="-481071"/>
            <a:ext cx="13680000" cy="13680000"/>
          </a:xfrm>
          <a:prstGeom prst="ellipse">
            <a:avLst/>
          </a:prstGeom>
          <a:gradFill>
            <a:gsLst>
              <a:gs pos="80000">
                <a:srgbClr val="FCCB55"/>
              </a:gs>
              <a:gs pos="60000">
                <a:srgbClr val="FDA96D"/>
              </a:gs>
              <a:gs pos="45000">
                <a:srgbClr val="FF927E"/>
              </a:gs>
              <a:gs pos="25000">
                <a:srgbClr val="FF7396"/>
              </a:gs>
              <a:gs pos="100000">
                <a:srgbClr val="FBD74D"/>
              </a:gs>
              <a:gs pos="0">
                <a:srgbClr val="FF5DB0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8" name="内容占位符 4" descr="图片包含 自然&#10;&#10;已生成高可信度的说明">
            <a:extLst>
              <a:ext uri="{FF2B5EF4-FFF2-40B4-BE49-F238E27FC236}">
                <a16:creationId xmlns:a16="http://schemas.microsoft.com/office/drawing/2014/main" id="{439F83C0-13FE-4A03-9950-C3CD06332FF2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324" cy="6858000"/>
          </a:xfrm>
          <a:prstGeom prst="rect">
            <a:avLst/>
          </a:prstGeom>
        </p:spPr>
      </p:pic>
      <p:sp>
        <p:nvSpPr>
          <p:cNvPr id="13" name="PA_库_文本框 1">
            <a:extLst>
              <a:ext uri="{FF2B5EF4-FFF2-40B4-BE49-F238E27FC236}">
                <a16:creationId xmlns:a16="http://schemas.microsoft.com/office/drawing/2014/main" id="{C3582EE9-0B4E-41C2-A49A-5D9479A75A5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495435" y="3727882"/>
            <a:ext cx="1561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127000" sx="102000" sy="102000" algn="ctr" rotWithShape="0">
                    <a:srgbClr val="FFFFFF">
                      <a:alpha val="65000"/>
                    </a:srgbClr>
                  </a:outerShdw>
                </a:effectLst>
                <a:uLnTx/>
                <a:uFillTx/>
                <a:latin typeface="Broadway" panose="04040905080002020502" pitchFamily="82" charset="0"/>
                <a:ea typeface="站酷高端黑" panose="02010600030101010101" pitchFamily="2" charset="-122"/>
                <a:cs typeface="+mn-cs"/>
              </a:rPr>
              <a:t>中国</a:t>
            </a:r>
          </a:p>
        </p:txBody>
      </p:sp>
      <p:sp>
        <p:nvSpPr>
          <p:cNvPr id="12" name="PA-椭圆 11">
            <a:extLst>
              <a:ext uri="{FF2B5EF4-FFF2-40B4-BE49-F238E27FC236}">
                <a16:creationId xmlns:a16="http://schemas.microsoft.com/office/drawing/2014/main" id="{526381A8-B7AD-4ADF-B121-ACF4D46D636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36646" y="2488510"/>
            <a:ext cx="108000" cy="10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PA-椭圆 22">
            <a:extLst>
              <a:ext uri="{FF2B5EF4-FFF2-40B4-BE49-F238E27FC236}">
                <a16:creationId xmlns:a16="http://schemas.microsoft.com/office/drawing/2014/main" id="{567D7D09-BB51-48E7-9C77-0902B84AC07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430646" y="2182510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PA-椭圆 13_3">
            <a:extLst>
              <a:ext uri="{FF2B5EF4-FFF2-40B4-BE49-F238E27FC236}">
                <a16:creationId xmlns:a16="http://schemas.microsoft.com/office/drawing/2014/main" id="{C5D8C590-90F6-420C-9E9A-61C01CCF672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430646" y="2182510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PA-椭圆 13_2">
            <a:extLst>
              <a:ext uri="{FF2B5EF4-FFF2-40B4-BE49-F238E27FC236}">
                <a16:creationId xmlns:a16="http://schemas.microsoft.com/office/drawing/2014/main" id="{A233E556-78F2-4F37-A96E-9EF3B79DA6A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430646" y="2182510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PA-椭圆 13_1">
            <a:extLst>
              <a:ext uri="{FF2B5EF4-FFF2-40B4-BE49-F238E27FC236}">
                <a16:creationId xmlns:a16="http://schemas.microsoft.com/office/drawing/2014/main" id="{9298B7CC-A6D9-44A6-950A-83D9F05A796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430646" y="2182510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9" name="PA-直接连接符 1">
            <a:extLst>
              <a:ext uri="{FF2B5EF4-FFF2-40B4-BE49-F238E27FC236}">
                <a16:creationId xmlns:a16="http://schemas.microsoft.com/office/drawing/2014/main" id="{96229720-D90D-4EFB-905E-3BAC00566B7E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8794009" y="2537837"/>
            <a:ext cx="1645940" cy="1232285"/>
          </a:xfrm>
          <a:prstGeom prst="line">
            <a:avLst/>
          </a:prstGeom>
          <a:ln w="12700">
            <a:solidFill>
              <a:srgbClr val="FFFFFF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6" name="PA-文本框 11">
            <a:extLst>
              <a:ext uri="{FF2B5EF4-FFF2-40B4-BE49-F238E27FC236}">
                <a16:creationId xmlns:a16="http://schemas.microsoft.com/office/drawing/2014/main" id="{6045B12B-CEA6-416E-8578-0B7F61C3D6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492201" y="4170181"/>
            <a:ext cx="962513" cy="28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500"/>
              </a:lnSpc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2729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glow>
                  <a:schemeClr val="bg1"/>
                </a:glo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8" name="PA-图片 40">
            <a:extLst>
              <a:ext uri="{FF2B5EF4-FFF2-40B4-BE49-F238E27FC236}">
                <a16:creationId xmlns:a16="http://schemas.microsoft.com/office/drawing/2014/main" id="{9903CF3A-D048-4675-A218-F467CD375F7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7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6420">
            <a:off x="139732" y="92942"/>
            <a:ext cx="645477" cy="652845"/>
          </a:xfrm>
          <a:prstGeom prst="rect">
            <a:avLst/>
          </a:prstGeom>
        </p:spPr>
      </p:pic>
      <p:sp>
        <p:nvSpPr>
          <p:cNvPr id="21" name="PA_库_文本框 1">
            <a:extLst>
              <a:ext uri="{FF2B5EF4-FFF2-40B4-BE49-F238E27FC236}">
                <a16:creationId xmlns:a16="http://schemas.microsoft.com/office/drawing/2014/main" id="{4D17B5C2-5B67-430E-89E1-73E605DAD10A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442465" y="1431253"/>
            <a:ext cx="105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27000" sx="102000" sy="102000" algn="ctr" rotWithShape="0">
                    <a:srgbClr val="FFFFFF">
                      <a:alpha val="65000"/>
                    </a:srgbClr>
                  </a:outerShdw>
                </a:effectLst>
                <a:uLnTx/>
                <a:uFillTx/>
                <a:latin typeface="Broadway" panose="04040905080002020502" pitchFamily="82" charset="0"/>
                <a:ea typeface="站酷高端黑" panose="02010600030101010101" pitchFamily="2" charset="-122"/>
                <a:cs typeface="+mn-cs"/>
              </a:rPr>
              <a:t>日 本</a:t>
            </a:r>
          </a:p>
        </p:txBody>
      </p:sp>
      <p:sp>
        <p:nvSpPr>
          <p:cNvPr id="22" name="PA-椭圆 11">
            <a:extLst>
              <a:ext uri="{FF2B5EF4-FFF2-40B4-BE49-F238E27FC236}">
                <a16:creationId xmlns:a16="http://schemas.microsoft.com/office/drawing/2014/main" id="{65C240AA-71F9-496D-8AE3-5A923F9E738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397973" y="2104205"/>
            <a:ext cx="108000" cy="10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PA-椭圆 22">
            <a:extLst>
              <a:ext uri="{FF2B5EF4-FFF2-40B4-BE49-F238E27FC236}">
                <a16:creationId xmlns:a16="http://schemas.microsoft.com/office/drawing/2014/main" id="{3CB0D599-0127-48B9-9165-F7A7765D09E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091973" y="1798205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PA-椭圆 13_3">
            <a:extLst>
              <a:ext uri="{FF2B5EF4-FFF2-40B4-BE49-F238E27FC236}">
                <a16:creationId xmlns:a16="http://schemas.microsoft.com/office/drawing/2014/main" id="{8C344CB5-BB7F-4E7F-83BD-186ED9C71A6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091973" y="1798205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PA-椭圆 13_2">
            <a:extLst>
              <a:ext uri="{FF2B5EF4-FFF2-40B4-BE49-F238E27FC236}">
                <a16:creationId xmlns:a16="http://schemas.microsoft.com/office/drawing/2014/main" id="{42FD71E7-2C94-47FE-8A3D-67C2383CD037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091973" y="1798205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PA-椭圆 13_1">
            <a:extLst>
              <a:ext uri="{FF2B5EF4-FFF2-40B4-BE49-F238E27FC236}">
                <a16:creationId xmlns:a16="http://schemas.microsoft.com/office/drawing/2014/main" id="{48FF5BFB-607E-4DC9-A085-270807A3DD7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091973" y="1798205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7" name="PA-直接连接符 1">
            <a:extLst>
              <a:ext uri="{FF2B5EF4-FFF2-40B4-BE49-F238E27FC236}">
                <a16:creationId xmlns:a16="http://schemas.microsoft.com/office/drawing/2014/main" id="{9E318A83-D2AA-435C-BFA2-D8BB8DB324B7}"/>
              </a:ext>
            </a:extLst>
          </p:cNvPr>
          <p:cNvCxnSpPr>
            <a:cxnSpLocks/>
          </p:cNvCxnSpPr>
          <p:nvPr>
            <p:custDataLst>
              <p:tags r:id="rId18"/>
            </p:custDataLst>
          </p:nvPr>
        </p:nvCxnSpPr>
        <p:spPr>
          <a:xfrm flipV="1">
            <a:off x="9455337" y="1730607"/>
            <a:ext cx="898316" cy="422927"/>
          </a:xfrm>
          <a:prstGeom prst="line">
            <a:avLst/>
          </a:prstGeom>
          <a:ln w="12700">
            <a:solidFill>
              <a:srgbClr val="FFFFFF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-文本框 11">
            <a:extLst>
              <a:ext uri="{FF2B5EF4-FFF2-40B4-BE49-F238E27FC236}">
                <a16:creationId xmlns:a16="http://schemas.microsoft.com/office/drawing/2014/main" id="{C0375F2C-DD12-48FA-BE2C-4A61C7A67BB3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0509497" y="1854177"/>
            <a:ext cx="898316" cy="28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500"/>
              </a:lnSpc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957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PA_库_文本框 1">
            <a:extLst>
              <a:ext uri="{FF2B5EF4-FFF2-40B4-BE49-F238E27FC236}">
                <a16:creationId xmlns:a16="http://schemas.microsoft.com/office/drawing/2014/main" id="{BBF7B58F-6AE9-458B-A869-3DF9BEA2FD40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2556339" y="4987889"/>
            <a:ext cx="8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27000" sx="102000" sy="102000" algn="ctr" rotWithShape="0">
                    <a:srgbClr val="FFFFFF">
                      <a:alpha val="65000"/>
                    </a:srgbClr>
                  </a:outerShdw>
                </a:effectLst>
                <a:uLnTx/>
                <a:uFillTx/>
                <a:latin typeface="Broadway" panose="04040905080002020502" pitchFamily="82" charset="0"/>
                <a:ea typeface="站酷高端黑" panose="02010600030101010101" pitchFamily="2" charset="-122"/>
                <a:cs typeface="+mn-cs"/>
              </a:rPr>
              <a:t>英 国</a:t>
            </a:r>
          </a:p>
        </p:txBody>
      </p:sp>
      <p:sp>
        <p:nvSpPr>
          <p:cNvPr id="30" name="PA-椭圆 11">
            <a:extLst>
              <a:ext uri="{FF2B5EF4-FFF2-40B4-BE49-F238E27FC236}">
                <a16:creationId xmlns:a16="http://schemas.microsoft.com/office/drawing/2014/main" id="{63638ABB-35FA-414B-9C70-C7F35106C5CE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5634675" y="1662968"/>
            <a:ext cx="108000" cy="10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PA-椭圆 22">
            <a:extLst>
              <a:ext uri="{FF2B5EF4-FFF2-40B4-BE49-F238E27FC236}">
                <a16:creationId xmlns:a16="http://schemas.microsoft.com/office/drawing/2014/main" id="{44249399-5707-4B62-AF1B-5DC39BE9C2CA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5328675" y="1356968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PA-椭圆 13_3">
            <a:extLst>
              <a:ext uri="{FF2B5EF4-FFF2-40B4-BE49-F238E27FC236}">
                <a16:creationId xmlns:a16="http://schemas.microsoft.com/office/drawing/2014/main" id="{6C7235DB-EEE4-4A48-81BF-F98DBAFBFBFB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328675" y="1356968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PA-椭圆 13_2">
            <a:extLst>
              <a:ext uri="{FF2B5EF4-FFF2-40B4-BE49-F238E27FC236}">
                <a16:creationId xmlns:a16="http://schemas.microsoft.com/office/drawing/2014/main" id="{8DC8FFB7-0D4D-4019-AF32-E70B1B45FE25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5328675" y="1356968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PA-椭圆 13_1">
            <a:extLst>
              <a:ext uri="{FF2B5EF4-FFF2-40B4-BE49-F238E27FC236}">
                <a16:creationId xmlns:a16="http://schemas.microsoft.com/office/drawing/2014/main" id="{2DAE15FB-64E5-4E90-8F54-FBB9C3E0DEB8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5328675" y="1356968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5" name="PA-直接连接符 1">
            <a:extLst>
              <a:ext uri="{FF2B5EF4-FFF2-40B4-BE49-F238E27FC236}">
                <a16:creationId xmlns:a16="http://schemas.microsoft.com/office/drawing/2014/main" id="{13F3B39B-BB19-42E5-9CB3-6946D7249B7C}"/>
              </a:ext>
            </a:extLst>
          </p:cNvPr>
          <p:cNvCxnSpPr>
            <a:cxnSpLocks/>
          </p:cNvCxnSpPr>
          <p:nvPr>
            <p:custDataLst>
              <p:tags r:id="rId26"/>
            </p:custDataLst>
          </p:nvPr>
        </p:nvCxnSpPr>
        <p:spPr>
          <a:xfrm flipH="1">
            <a:off x="3124949" y="1712296"/>
            <a:ext cx="2567093" cy="3162194"/>
          </a:xfrm>
          <a:prstGeom prst="line">
            <a:avLst/>
          </a:prstGeom>
          <a:ln w="12700">
            <a:solidFill>
              <a:srgbClr val="FFFFFF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A-文本框 11">
            <a:extLst>
              <a:ext uri="{FF2B5EF4-FFF2-40B4-BE49-F238E27FC236}">
                <a16:creationId xmlns:a16="http://schemas.microsoft.com/office/drawing/2014/main" id="{A28184E6-5179-4870-8A56-2D43A7A13A89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2625876" y="5449217"/>
            <a:ext cx="906147" cy="28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500"/>
              </a:lnSpc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743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PA_库_文本框 1">
            <a:extLst>
              <a:ext uri="{FF2B5EF4-FFF2-40B4-BE49-F238E27FC236}">
                <a16:creationId xmlns:a16="http://schemas.microsoft.com/office/drawing/2014/main" id="{4CAC516F-3806-4A8F-9C05-E4BA67B1905A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1745164" y="3441700"/>
            <a:ext cx="888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27000" sx="102000" sy="102000" algn="ctr" rotWithShape="0">
                    <a:srgbClr val="FFFFFF">
                      <a:alpha val="65000"/>
                    </a:srgbClr>
                  </a:outerShdw>
                </a:effectLst>
                <a:uLnTx/>
                <a:uFillTx/>
                <a:latin typeface="Broadway" panose="04040905080002020502" pitchFamily="82" charset="0"/>
                <a:ea typeface="站酷高端黑" panose="02010600030101010101" pitchFamily="2" charset="-122"/>
                <a:cs typeface="+mn-cs"/>
              </a:rPr>
              <a:t>美 国</a:t>
            </a:r>
          </a:p>
        </p:txBody>
      </p:sp>
      <p:sp>
        <p:nvSpPr>
          <p:cNvPr id="39" name="PA-椭圆 11">
            <a:extLst>
              <a:ext uri="{FF2B5EF4-FFF2-40B4-BE49-F238E27FC236}">
                <a16:creationId xmlns:a16="http://schemas.microsoft.com/office/drawing/2014/main" id="{998D6AD1-6D1A-4989-84F5-47D25794ACF7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2921507" y="2174266"/>
            <a:ext cx="108000" cy="10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PA-椭圆 22">
            <a:extLst>
              <a:ext uri="{FF2B5EF4-FFF2-40B4-BE49-F238E27FC236}">
                <a16:creationId xmlns:a16="http://schemas.microsoft.com/office/drawing/2014/main" id="{0190466E-36FD-4EC7-9BCE-A2D70024A237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2615507" y="1868266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PA-椭圆 13_3">
            <a:extLst>
              <a:ext uri="{FF2B5EF4-FFF2-40B4-BE49-F238E27FC236}">
                <a16:creationId xmlns:a16="http://schemas.microsoft.com/office/drawing/2014/main" id="{90A00F06-8F79-43E7-9E42-570E21F26145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2615507" y="1868266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PA-椭圆 13_2">
            <a:extLst>
              <a:ext uri="{FF2B5EF4-FFF2-40B4-BE49-F238E27FC236}">
                <a16:creationId xmlns:a16="http://schemas.microsoft.com/office/drawing/2014/main" id="{985FE27D-4A4B-4C64-9CDB-1347C95AA03A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2615507" y="1868266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PA-椭圆 13_1">
            <a:extLst>
              <a:ext uri="{FF2B5EF4-FFF2-40B4-BE49-F238E27FC236}">
                <a16:creationId xmlns:a16="http://schemas.microsoft.com/office/drawing/2014/main" id="{2C7127D0-F06E-4717-80B8-3F5E5A0D011A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2615507" y="1868266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4" name="PA-直接连接符 1">
            <a:extLst>
              <a:ext uri="{FF2B5EF4-FFF2-40B4-BE49-F238E27FC236}">
                <a16:creationId xmlns:a16="http://schemas.microsoft.com/office/drawing/2014/main" id="{22F90984-0DC2-40AC-97A8-F92B1D4A1E99}"/>
              </a:ext>
            </a:extLst>
          </p:cNvPr>
          <p:cNvCxnSpPr>
            <a:cxnSpLocks/>
          </p:cNvCxnSpPr>
          <p:nvPr>
            <p:custDataLst>
              <p:tags r:id="rId34"/>
            </p:custDataLst>
          </p:nvPr>
        </p:nvCxnSpPr>
        <p:spPr>
          <a:xfrm flipH="1">
            <a:off x="2258873" y="2296629"/>
            <a:ext cx="681829" cy="1056202"/>
          </a:xfrm>
          <a:prstGeom prst="line">
            <a:avLst/>
          </a:prstGeom>
          <a:ln w="12700">
            <a:solidFill>
              <a:srgbClr val="FFFFFF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A-文本框 11">
            <a:extLst>
              <a:ext uri="{FF2B5EF4-FFF2-40B4-BE49-F238E27FC236}">
                <a16:creationId xmlns:a16="http://schemas.microsoft.com/office/drawing/2014/main" id="{C0598041-1A06-4F4C-B347-6C4BAD60983B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1742191" y="3913152"/>
            <a:ext cx="955870" cy="28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3662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5" name="PA_库_文本框 1">
            <a:extLst>
              <a:ext uri="{FF2B5EF4-FFF2-40B4-BE49-F238E27FC236}">
                <a16:creationId xmlns:a16="http://schemas.microsoft.com/office/drawing/2014/main" id="{CF60316C-E1DD-468B-8DB1-42185BC8062B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10554990" y="2653185"/>
            <a:ext cx="1561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27000" sx="102000" sy="102000" algn="ctr" rotWithShape="0">
                    <a:srgbClr val="FFFFFF">
                      <a:alpha val="65000"/>
                    </a:srgbClr>
                  </a:outerShdw>
                </a:effectLst>
                <a:uLnTx/>
                <a:uFillTx/>
                <a:latin typeface="Broadway" panose="04040905080002020502" pitchFamily="82" charset="0"/>
                <a:ea typeface="站酷高端黑" panose="02010600030101010101" pitchFamily="2" charset="-122"/>
                <a:cs typeface="+mn-cs"/>
              </a:rPr>
              <a:t>韩 国</a:t>
            </a:r>
          </a:p>
        </p:txBody>
      </p:sp>
      <p:sp>
        <p:nvSpPr>
          <p:cNvPr id="56" name="PA-椭圆 11">
            <a:extLst>
              <a:ext uri="{FF2B5EF4-FFF2-40B4-BE49-F238E27FC236}">
                <a16:creationId xmlns:a16="http://schemas.microsoft.com/office/drawing/2014/main" id="{486B87BF-1DD9-4283-9EAC-43A556A5D9C1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9128593" y="2247301"/>
            <a:ext cx="108000" cy="10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" name="PA-椭圆 22">
            <a:extLst>
              <a:ext uri="{FF2B5EF4-FFF2-40B4-BE49-F238E27FC236}">
                <a16:creationId xmlns:a16="http://schemas.microsoft.com/office/drawing/2014/main" id="{783D4D2C-74AC-4D1F-80DD-EEB761D56F30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>
            <a:off x="8822593" y="1941301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PA-椭圆 13_3">
            <a:extLst>
              <a:ext uri="{FF2B5EF4-FFF2-40B4-BE49-F238E27FC236}">
                <a16:creationId xmlns:a16="http://schemas.microsoft.com/office/drawing/2014/main" id="{15EDADDD-CEB4-48C4-8029-3294BB029EB6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8822593" y="1941301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9" name="PA-椭圆 13_2">
            <a:extLst>
              <a:ext uri="{FF2B5EF4-FFF2-40B4-BE49-F238E27FC236}">
                <a16:creationId xmlns:a16="http://schemas.microsoft.com/office/drawing/2014/main" id="{02629B3E-2F86-45FA-A9F6-FBF764333F5A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>
            <a:off x="8822593" y="1941301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0" name="PA-椭圆 13_1">
            <a:extLst>
              <a:ext uri="{FF2B5EF4-FFF2-40B4-BE49-F238E27FC236}">
                <a16:creationId xmlns:a16="http://schemas.microsoft.com/office/drawing/2014/main" id="{C2AE7339-16D8-44DF-B4F9-67231A80CD9B}"/>
              </a:ext>
            </a:extLst>
          </p:cNvPr>
          <p:cNvSpPr/>
          <p:nvPr>
            <p:custDataLst>
              <p:tags r:id="rId41"/>
            </p:custDataLst>
          </p:nvPr>
        </p:nvSpPr>
        <p:spPr>
          <a:xfrm>
            <a:off x="8822593" y="1941301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1" name="PA-直接连接符 1">
            <a:extLst>
              <a:ext uri="{FF2B5EF4-FFF2-40B4-BE49-F238E27FC236}">
                <a16:creationId xmlns:a16="http://schemas.microsoft.com/office/drawing/2014/main" id="{24335759-546F-4D89-9D83-BA59EB09A82E}"/>
              </a:ext>
            </a:extLst>
          </p:cNvPr>
          <p:cNvCxnSpPr>
            <a:cxnSpLocks/>
          </p:cNvCxnSpPr>
          <p:nvPr>
            <p:custDataLst>
              <p:tags r:id="rId42"/>
            </p:custDataLst>
          </p:nvPr>
        </p:nvCxnSpPr>
        <p:spPr>
          <a:xfrm>
            <a:off x="9185956" y="2296629"/>
            <a:ext cx="1369034" cy="462421"/>
          </a:xfrm>
          <a:prstGeom prst="line">
            <a:avLst/>
          </a:prstGeom>
          <a:ln w="12700">
            <a:solidFill>
              <a:srgbClr val="FFFFFF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PA-文本框 11">
            <a:extLst>
              <a:ext uri="{FF2B5EF4-FFF2-40B4-BE49-F238E27FC236}">
                <a16:creationId xmlns:a16="http://schemas.microsoft.com/office/drawing/2014/main" id="{1B10E8C9-06CE-4F77-B5F6-BF54F510D40E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10644063" y="3059463"/>
            <a:ext cx="993864" cy="28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500"/>
              </a:lnSpc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652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6C6FD2-AA39-4D6B-9718-666B0802F4C9}"/>
              </a:ext>
            </a:extLst>
          </p:cNvPr>
          <p:cNvSpPr txBox="1"/>
          <p:nvPr/>
        </p:nvSpPr>
        <p:spPr>
          <a:xfrm>
            <a:off x="2533156" y="166164"/>
            <a:ext cx="7083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CD05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· </a:t>
            </a:r>
            <a:r>
              <a:rPr lang="zh-CN" altLang="en-US" sz="2800" dirty="0">
                <a:solidFill>
                  <a:srgbClr val="FCD05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近十年发布电影数量超过</a:t>
            </a:r>
            <a:r>
              <a:rPr lang="en-US" altLang="zh-CN" sz="2800" dirty="0">
                <a:solidFill>
                  <a:srgbClr val="FCD05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225</a:t>
            </a:r>
            <a:r>
              <a:rPr lang="zh-CN" altLang="en-US" sz="2800" dirty="0">
                <a:solidFill>
                  <a:srgbClr val="FCD05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部的国家 </a:t>
            </a:r>
            <a:r>
              <a:rPr lang="en-US" altLang="zh-CN" sz="2800" dirty="0">
                <a:solidFill>
                  <a:srgbClr val="FCD05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·</a:t>
            </a:r>
            <a:endParaRPr lang="zh-CN" altLang="en-US" sz="2800" dirty="0">
              <a:solidFill>
                <a:srgbClr val="FCD051"/>
              </a:solidFill>
            </a:endParaRPr>
          </a:p>
        </p:txBody>
      </p:sp>
      <p:sp>
        <p:nvSpPr>
          <p:cNvPr id="63" name="PA_库_文本框 1">
            <a:extLst>
              <a:ext uri="{FF2B5EF4-FFF2-40B4-BE49-F238E27FC236}">
                <a16:creationId xmlns:a16="http://schemas.microsoft.com/office/drawing/2014/main" id="{BAC06FA6-30A1-43ED-98BE-11D80583A158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7243493" y="5015808"/>
            <a:ext cx="88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27000" sx="102000" sy="102000" algn="ctr" rotWithShape="0">
                    <a:srgbClr val="FFFFFF">
                      <a:alpha val="65000"/>
                    </a:srgbClr>
                  </a:outerShdw>
                </a:effectLst>
                <a:uLnTx/>
                <a:uFillTx/>
                <a:latin typeface="Broadway" panose="04040905080002020502" pitchFamily="82" charset="0"/>
                <a:ea typeface="站酷高端黑" panose="02010600030101010101" pitchFamily="2" charset="-122"/>
                <a:cs typeface="+mn-cs"/>
              </a:rPr>
              <a:t>印 度</a:t>
            </a:r>
          </a:p>
        </p:txBody>
      </p:sp>
      <p:sp>
        <p:nvSpPr>
          <p:cNvPr id="64" name="PA-椭圆 11">
            <a:extLst>
              <a:ext uri="{FF2B5EF4-FFF2-40B4-BE49-F238E27FC236}">
                <a16:creationId xmlns:a16="http://schemas.microsoft.com/office/drawing/2014/main" id="{BF881C5A-1AAB-4E83-A4F4-1929395500D3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>
            <a:off x="7928653" y="2682331"/>
            <a:ext cx="108000" cy="10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PA-椭圆 22">
            <a:extLst>
              <a:ext uri="{FF2B5EF4-FFF2-40B4-BE49-F238E27FC236}">
                <a16:creationId xmlns:a16="http://schemas.microsoft.com/office/drawing/2014/main" id="{EAC465BE-CAC8-4B30-99F5-0910E68FF9C3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>
            <a:off x="7622653" y="2376331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6" name="PA-椭圆 13_3">
            <a:extLst>
              <a:ext uri="{FF2B5EF4-FFF2-40B4-BE49-F238E27FC236}">
                <a16:creationId xmlns:a16="http://schemas.microsoft.com/office/drawing/2014/main" id="{D24F0D18-533F-42D5-BEDC-33A19399328C}"/>
              </a:ext>
            </a:extLst>
          </p:cNvPr>
          <p:cNvSpPr/>
          <p:nvPr>
            <p:custDataLst>
              <p:tags r:id="rId47"/>
            </p:custDataLst>
          </p:nvPr>
        </p:nvSpPr>
        <p:spPr>
          <a:xfrm>
            <a:off x="7622653" y="2376331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7" name="PA-椭圆 13_2">
            <a:extLst>
              <a:ext uri="{FF2B5EF4-FFF2-40B4-BE49-F238E27FC236}">
                <a16:creationId xmlns:a16="http://schemas.microsoft.com/office/drawing/2014/main" id="{B34DD7DC-4A3B-48D0-B024-961FF2157A09}"/>
              </a:ext>
            </a:extLst>
          </p:cNvPr>
          <p:cNvSpPr/>
          <p:nvPr>
            <p:custDataLst>
              <p:tags r:id="rId48"/>
            </p:custDataLst>
          </p:nvPr>
        </p:nvSpPr>
        <p:spPr>
          <a:xfrm>
            <a:off x="7622653" y="2376331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8" name="PA-椭圆 13_1">
            <a:extLst>
              <a:ext uri="{FF2B5EF4-FFF2-40B4-BE49-F238E27FC236}">
                <a16:creationId xmlns:a16="http://schemas.microsoft.com/office/drawing/2014/main" id="{5C44B853-8B3E-4A8C-835D-CE688B3F6DA1}"/>
              </a:ext>
            </a:extLst>
          </p:cNvPr>
          <p:cNvSpPr/>
          <p:nvPr>
            <p:custDataLst>
              <p:tags r:id="rId49"/>
            </p:custDataLst>
          </p:nvPr>
        </p:nvSpPr>
        <p:spPr>
          <a:xfrm>
            <a:off x="7622653" y="2376331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9" name="PA-直接连接符 1">
            <a:extLst>
              <a:ext uri="{FF2B5EF4-FFF2-40B4-BE49-F238E27FC236}">
                <a16:creationId xmlns:a16="http://schemas.microsoft.com/office/drawing/2014/main" id="{C74BA4B2-5B23-446D-A965-298BAE2035A9}"/>
              </a:ext>
            </a:extLst>
          </p:cNvPr>
          <p:cNvCxnSpPr>
            <a:cxnSpLocks/>
          </p:cNvCxnSpPr>
          <p:nvPr>
            <p:custDataLst>
              <p:tags r:id="rId50"/>
            </p:custDataLst>
          </p:nvPr>
        </p:nvCxnSpPr>
        <p:spPr>
          <a:xfrm flipH="1">
            <a:off x="7675219" y="2731658"/>
            <a:ext cx="310800" cy="2159656"/>
          </a:xfrm>
          <a:prstGeom prst="line">
            <a:avLst/>
          </a:prstGeom>
          <a:ln w="12700">
            <a:solidFill>
              <a:srgbClr val="FFFFFF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PA-文本框 11">
            <a:extLst>
              <a:ext uri="{FF2B5EF4-FFF2-40B4-BE49-F238E27FC236}">
                <a16:creationId xmlns:a16="http://schemas.microsoft.com/office/drawing/2014/main" id="{7488321F-08A1-4455-A64E-21CEA69BD76F}"/>
              </a:ext>
            </a:extLst>
          </p:cNvPr>
          <p:cNvSpPr txBox="1"/>
          <p:nvPr>
            <p:custDataLst>
              <p:tags r:id="rId51"/>
            </p:custDataLst>
          </p:nvPr>
        </p:nvSpPr>
        <p:spPr>
          <a:xfrm>
            <a:off x="7289061" y="5486625"/>
            <a:ext cx="746386" cy="28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500"/>
              </a:lnSpc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261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0" name="PA_库_文本框 1">
            <a:extLst>
              <a:ext uri="{FF2B5EF4-FFF2-40B4-BE49-F238E27FC236}">
                <a16:creationId xmlns:a16="http://schemas.microsoft.com/office/drawing/2014/main" id="{1F1D93A2-9406-4042-B46C-EA1893959467}"/>
              </a:ext>
            </a:extLst>
          </p:cNvPr>
          <p:cNvSpPr txBox="1"/>
          <p:nvPr>
            <p:custDataLst>
              <p:tags r:id="rId52"/>
            </p:custDataLst>
          </p:nvPr>
        </p:nvSpPr>
        <p:spPr>
          <a:xfrm>
            <a:off x="4790263" y="4684039"/>
            <a:ext cx="901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27000" sx="102000" sy="102000" algn="ctr" rotWithShape="0">
                    <a:srgbClr val="FFFFFF">
                      <a:alpha val="65000"/>
                    </a:srgbClr>
                  </a:outerShdw>
                </a:effectLst>
                <a:uLnTx/>
                <a:uFillTx/>
                <a:latin typeface="Broadway" panose="04040905080002020502" pitchFamily="82" charset="0"/>
                <a:ea typeface="站酷高端黑" panose="02010600030101010101" pitchFamily="2" charset="-122"/>
                <a:cs typeface="+mn-cs"/>
              </a:rPr>
              <a:t>法 国</a:t>
            </a:r>
          </a:p>
        </p:txBody>
      </p:sp>
      <p:sp>
        <p:nvSpPr>
          <p:cNvPr id="81" name="PA-椭圆 11">
            <a:extLst>
              <a:ext uri="{FF2B5EF4-FFF2-40B4-BE49-F238E27FC236}">
                <a16:creationId xmlns:a16="http://schemas.microsoft.com/office/drawing/2014/main" id="{6F4BD04E-BEEB-40B2-87F7-F3B1CE5FA633}"/>
              </a:ext>
            </a:extLst>
          </p:cNvPr>
          <p:cNvSpPr/>
          <p:nvPr>
            <p:custDataLst>
              <p:tags r:id="rId53"/>
            </p:custDataLst>
          </p:nvPr>
        </p:nvSpPr>
        <p:spPr>
          <a:xfrm>
            <a:off x="5773418" y="1892918"/>
            <a:ext cx="108000" cy="10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" name="PA-椭圆 22">
            <a:extLst>
              <a:ext uri="{FF2B5EF4-FFF2-40B4-BE49-F238E27FC236}">
                <a16:creationId xmlns:a16="http://schemas.microsoft.com/office/drawing/2014/main" id="{62A6CEBA-9010-4B6A-8E44-5BFE75B47ADA}"/>
              </a:ext>
            </a:extLst>
          </p:cNvPr>
          <p:cNvSpPr/>
          <p:nvPr>
            <p:custDataLst>
              <p:tags r:id="rId54"/>
            </p:custDataLst>
          </p:nvPr>
        </p:nvSpPr>
        <p:spPr>
          <a:xfrm>
            <a:off x="5467418" y="1586918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3" name="PA-椭圆 13_3">
            <a:extLst>
              <a:ext uri="{FF2B5EF4-FFF2-40B4-BE49-F238E27FC236}">
                <a16:creationId xmlns:a16="http://schemas.microsoft.com/office/drawing/2014/main" id="{00FBD683-7D25-4D63-B3B8-02F62D00A416}"/>
              </a:ext>
            </a:extLst>
          </p:cNvPr>
          <p:cNvSpPr/>
          <p:nvPr>
            <p:custDataLst>
              <p:tags r:id="rId55"/>
            </p:custDataLst>
          </p:nvPr>
        </p:nvSpPr>
        <p:spPr>
          <a:xfrm>
            <a:off x="5467418" y="1586918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PA-椭圆 13_2">
            <a:extLst>
              <a:ext uri="{FF2B5EF4-FFF2-40B4-BE49-F238E27FC236}">
                <a16:creationId xmlns:a16="http://schemas.microsoft.com/office/drawing/2014/main" id="{37588147-AF8E-4458-866A-ABF196D01B24}"/>
              </a:ext>
            </a:extLst>
          </p:cNvPr>
          <p:cNvSpPr/>
          <p:nvPr>
            <p:custDataLst>
              <p:tags r:id="rId56"/>
            </p:custDataLst>
          </p:nvPr>
        </p:nvSpPr>
        <p:spPr>
          <a:xfrm>
            <a:off x="5467418" y="1586918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5" name="PA-椭圆 13_1">
            <a:extLst>
              <a:ext uri="{FF2B5EF4-FFF2-40B4-BE49-F238E27FC236}">
                <a16:creationId xmlns:a16="http://schemas.microsoft.com/office/drawing/2014/main" id="{2C8B29E0-B705-43E6-8904-0B191E5D5F7D}"/>
              </a:ext>
            </a:extLst>
          </p:cNvPr>
          <p:cNvSpPr/>
          <p:nvPr>
            <p:custDataLst>
              <p:tags r:id="rId57"/>
            </p:custDataLst>
          </p:nvPr>
        </p:nvSpPr>
        <p:spPr>
          <a:xfrm>
            <a:off x="5467418" y="1586918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86" name="PA-直接连接符 1">
            <a:extLst>
              <a:ext uri="{FF2B5EF4-FFF2-40B4-BE49-F238E27FC236}">
                <a16:creationId xmlns:a16="http://schemas.microsoft.com/office/drawing/2014/main" id="{87539C59-4D44-4997-A9A2-286C485C9828}"/>
              </a:ext>
            </a:extLst>
          </p:cNvPr>
          <p:cNvCxnSpPr>
            <a:cxnSpLocks/>
          </p:cNvCxnSpPr>
          <p:nvPr>
            <p:custDataLst>
              <p:tags r:id="rId58"/>
            </p:custDataLst>
          </p:nvPr>
        </p:nvCxnSpPr>
        <p:spPr>
          <a:xfrm flipH="1">
            <a:off x="5350767" y="2020905"/>
            <a:ext cx="453299" cy="2600397"/>
          </a:xfrm>
          <a:prstGeom prst="line">
            <a:avLst/>
          </a:prstGeom>
          <a:ln w="12700">
            <a:solidFill>
              <a:srgbClr val="FFFFFF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PA-文本框 11">
            <a:extLst>
              <a:ext uri="{FF2B5EF4-FFF2-40B4-BE49-F238E27FC236}">
                <a16:creationId xmlns:a16="http://schemas.microsoft.com/office/drawing/2014/main" id="{6DEBC262-06F7-4BFF-B8A6-9D6069FE4102}"/>
              </a:ext>
            </a:extLst>
          </p:cNvPr>
          <p:cNvSpPr txBox="1"/>
          <p:nvPr>
            <p:custDataLst>
              <p:tags r:id="rId59"/>
            </p:custDataLst>
          </p:nvPr>
        </p:nvSpPr>
        <p:spPr>
          <a:xfrm>
            <a:off x="4835747" y="5129432"/>
            <a:ext cx="848356" cy="28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500"/>
              </a:lnSpc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620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9" name="PA_库_文本框 1">
            <a:extLst>
              <a:ext uri="{FF2B5EF4-FFF2-40B4-BE49-F238E27FC236}">
                <a16:creationId xmlns:a16="http://schemas.microsoft.com/office/drawing/2014/main" id="{8B5F0CCA-19E8-4D2A-AEC8-48F3C0DCBC1C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1040136" y="2064407"/>
            <a:ext cx="110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27000" sx="102000" sy="102000" algn="ctr" rotWithShape="0">
                    <a:srgbClr val="FFFFFF">
                      <a:alpha val="65000"/>
                    </a:srgbClr>
                  </a:outerShdw>
                </a:effectLst>
                <a:uLnTx/>
                <a:uFillTx/>
                <a:latin typeface="Broadway" panose="04040905080002020502" pitchFamily="82" charset="0"/>
                <a:ea typeface="站酷高端黑" panose="02010600030101010101" pitchFamily="2" charset="-122"/>
                <a:cs typeface="+mn-cs"/>
              </a:rPr>
              <a:t>加拿大</a:t>
            </a:r>
          </a:p>
        </p:txBody>
      </p:sp>
      <p:sp>
        <p:nvSpPr>
          <p:cNvPr id="130" name="PA-椭圆 11">
            <a:extLst>
              <a:ext uri="{FF2B5EF4-FFF2-40B4-BE49-F238E27FC236}">
                <a16:creationId xmlns:a16="http://schemas.microsoft.com/office/drawing/2014/main" id="{32CEE770-3D48-4357-B4B2-1C852302035C}"/>
              </a:ext>
            </a:extLst>
          </p:cNvPr>
          <p:cNvSpPr/>
          <p:nvPr>
            <p:custDataLst>
              <p:tags r:id="rId61"/>
            </p:custDataLst>
          </p:nvPr>
        </p:nvSpPr>
        <p:spPr>
          <a:xfrm>
            <a:off x="3190887" y="1544711"/>
            <a:ext cx="108000" cy="10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1" name="PA-椭圆 22">
            <a:extLst>
              <a:ext uri="{FF2B5EF4-FFF2-40B4-BE49-F238E27FC236}">
                <a16:creationId xmlns:a16="http://schemas.microsoft.com/office/drawing/2014/main" id="{C1704E5E-ED74-4F64-948C-3118314CEF2E}"/>
              </a:ext>
            </a:extLst>
          </p:cNvPr>
          <p:cNvSpPr/>
          <p:nvPr>
            <p:custDataLst>
              <p:tags r:id="rId62"/>
            </p:custDataLst>
          </p:nvPr>
        </p:nvSpPr>
        <p:spPr>
          <a:xfrm>
            <a:off x="2884887" y="1238711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2" name="PA-椭圆 13_3">
            <a:extLst>
              <a:ext uri="{FF2B5EF4-FFF2-40B4-BE49-F238E27FC236}">
                <a16:creationId xmlns:a16="http://schemas.microsoft.com/office/drawing/2014/main" id="{AFB78B82-00BA-489F-8277-540F6B2F436A}"/>
              </a:ext>
            </a:extLst>
          </p:cNvPr>
          <p:cNvSpPr/>
          <p:nvPr>
            <p:custDataLst>
              <p:tags r:id="rId63"/>
            </p:custDataLst>
          </p:nvPr>
        </p:nvSpPr>
        <p:spPr>
          <a:xfrm>
            <a:off x="2884887" y="1238711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3" name="PA-椭圆 13_2">
            <a:extLst>
              <a:ext uri="{FF2B5EF4-FFF2-40B4-BE49-F238E27FC236}">
                <a16:creationId xmlns:a16="http://schemas.microsoft.com/office/drawing/2014/main" id="{9C3BD83A-EF63-4F00-BDB8-67CC29BDFF1B}"/>
              </a:ext>
            </a:extLst>
          </p:cNvPr>
          <p:cNvSpPr/>
          <p:nvPr>
            <p:custDataLst>
              <p:tags r:id="rId64"/>
            </p:custDataLst>
          </p:nvPr>
        </p:nvSpPr>
        <p:spPr>
          <a:xfrm>
            <a:off x="2884887" y="1238711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4" name="PA-椭圆 13_1">
            <a:extLst>
              <a:ext uri="{FF2B5EF4-FFF2-40B4-BE49-F238E27FC236}">
                <a16:creationId xmlns:a16="http://schemas.microsoft.com/office/drawing/2014/main" id="{599FB766-E6D6-4096-A294-38CF45D294DE}"/>
              </a:ext>
            </a:extLst>
          </p:cNvPr>
          <p:cNvSpPr/>
          <p:nvPr>
            <p:custDataLst>
              <p:tags r:id="rId65"/>
            </p:custDataLst>
          </p:nvPr>
        </p:nvSpPr>
        <p:spPr>
          <a:xfrm>
            <a:off x="2884887" y="1238711"/>
            <a:ext cx="720000" cy="7200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35" name="PA-直接连接符 1">
            <a:extLst>
              <a:ext uri="{FF2B5EF4-FFF2-40B4-BE49-F238E27FC236}">
                <a16:creationId xmlns:a16="http://schemas.microsoft.com/office/drawing/2014/main" id="{699DBA0D-CE06-44AA-BE6D-30E3B67C8FCB}"/>
              </a:ext>
            </a:extLst>
          </p:cNvPr>
          <p:cNvCxnSpPr>
            <a:cxnSpLocks/>
          </p:cNvCxnSpPr>
          <p:nvPr>
            <p:custDataLst>
              <p:tags r:id="rId66"/>
            </p:custDataLst>
          </p:nvPr>
        </p:nvCxnSpPr>
        <p:spPr>
          <a:xfrm flipH="1">
            <a:off x="2131221" y="1633538"/>
            <a:ext cx="1028698" cy="438572"/>
          </a:xfrm>
          <a:prstGeom prst="line">
            <a:avLst/>
          </a:prstGeom>
          <a:ln w="12700">
            <a:solidFill>
              <a:srgbClr val="FFFFFF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PA-文本框 11">
            <a:extLst>
              <a:ext uri="{FF2B5EF4-FFF2-40B4-BE49-F238E27FC236}">
                <a16:creationId xmlns:a16="http://schemas.microsoft.com/office/drawing/2014/main" id="{7920A714-15BC-4451-B5FF-A8140B47D650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1213732" y="2537067"/>
            <a:ext cx="843758" cy="28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228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9" name="PA-图片 90">
            <a:extLst>
              <a:ext uri="{FF2B5EF4-FFF2-40B4-BE49-F238E27FC236}">
                <a16:creationId xmlns:a16="http://schemas.microsoft.com/office/drawing/2014/main" id="{B60ECB4F-FDA7-4803-B279-3D8E35B2970F}"/>
              </a:ext>
            </a:extLst>
          </p:cNvPr>
          <p:cNvPicPr>
            <a:picLocks noChangeAspect="1"/>
          </p:cNvPicPr>
          <p:nvPr>
            <p:custDataLst>
              <p:tags r:id="rId68"/>
            </p:custDataLst>
          </p:nvPr>
        </p:nvPicPr>
        <p:blipFill rotWithShape="1"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6" t="12937" r="16307" b="17063"/>
          <a:stretch/>
        </p:blipFill>
        <p:spPr>
          <a:xfrm>
            <a:off x="11011559" y="-1219200"/>
            <a:ext cx="1180441" cy="1152989"/>
          </a:xfrm>
          <a:prstGeom prst="rect">
            <a:avLst/>
          </a:prstGeom>
        </p:spPr>
      </p:pic>
      <p:sp>
        <p:nvSpPr>
          <p:cNvPr id="151" name="文本框 150">
            <a:extLst>
              <a:ext uri="{FF2B5EF4-FFF2-40B4-BE49-F238E27FC236}">
                <a16:creationId xmlns:a16="http://schemas.microsoft.com/office/drawing/2014/main" id="{46E62DD9-DF2B-433C-9A36-2C337BC679CA}"/>
              </a:ext>
            </a:extLst>
          </p:cNvPr>
          <p:cNvSpPr txBox="1"/>
          <p:nvPr/>
        </p:nvSpPr>
        <p:spPr>
          <a:xfrm>
            <a:off x="116900" y="881745"/>
            <a:ext cx="615553" cy="29790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2·</a:t>
            </a:r>
            <a:r>
              <a:rPr lang="zh-CN" altLang="en-US" sz="2800" dirty="0">
                <a:solidFill>
                  <a:schemeClr val="bg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全球影片概况</a:t>
            </a: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BA8E0691-D21F-499D-AF2C-CAA95F750191}"/>
              </a:ext>
            </a:extLst>
          </p:cNvPr>
          <p:cNvGrpSpPr/>
          <p:nvPr/>
        </p:nvGrpSpPr>
        <p:grpSpPr>
          <a:xfrm>
            <a:off x="-2365829" y="0"/>
            <a:ext cx="2334496" cy="6858000"/>
            <a:chOff x="0" y="0"/>
            <a:chExt cx="2334496" cy="6858000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52ABDBDE-AED3-4425-A805-F1C5F972413A}"/>
                </a:ext>
              </a:extLst>
            </p:cNvPr>
            <p:cNvGrpSpPr/>
            <p:nvPr/>
          </p:nvGrpSpPr>
          <p:grpSpPr>
            <a:xfrm>
              <a:off x="0" y="0"/>
              <a:ext cx="2334496" cy="6858000"/>
              <a:chOff x="0" y="0"/>
              <a:chExt cx="2334496" cy="6858000"/>
            </a:xfrm>
          </p:grpSpPr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5BABDBD4-63E6-4F66-9EE1-3EF6384A08C0}"/>
                  </a:ext>
                </a:extLst>
              </p:cNvPr>
              <p:cNvSpPr/>
              <p:nvPr/>
            </p:nvSpPr>
            <p:spPr>
              <a:xfrm rot="10800000" flipH="1">
                <a:off x="0" y="0"/>
                <a:ext cx="2334496" cy="6858000"/>
              </a:xfrm>
              <a:custGeom>
                <a:avLst/>
                <a:gdLst>
                  <a:gd name="connsiteX0" fmla="*/ 0 w 3820095"/>
                  <a:gd name="connsiteY0" fmla="*/ 6858000 h 6858000"/>
                  <a:gd name="connsiteX1" fmla="*/ 3820095 w 3820095"/>
                  <a:gd name="connsiteY1" fmla="*/ 6858000 h 6858000"/>
                  <a:gd name="connsiteX2" fmla="*/ 3820095 w 3820095"/>
                  <a:gd name="connsiteY2" fmla="*/ 0 h 6858000"/>
                  <a:gd name="connsiteX3" fmla="*/ 0 w 3820095"/>
                  <a:gd name="connsiteY3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20095" h="6858000">
                    <a:moveTo>
                      <a:pt x="0" y="6858000"/>
                    </a:moveTo>
                    <a:lnTo>
                      <a:pt x="3820095" y="6858000"/>
                    </a:lnTo>
                    <a:lnTo>
                      <a:pt x="3820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8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1A560AA0-3EE3-4588-9570-DE9F5F5A79F9}"/>
                  </a:ext>
                </a:extLst>
              </p:cNvPr>
              <p:cNvSpPr txBox="1"/>
              <p:nvPr/>
            </p:nvSpPr>
            <p:spPr>
              <a:xfrm>
                <a:off x="33741" y="809368"/>
                <a:ext cx="800219" cy="2489441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方正综艺简体" panose="02010601030101010101" pitchFamily="2" charset="-122"/>
                    <a:ea typeface="方正综艺简体" panose="02010601030101010101" pitchFamily="2" charset="-122"/>
                  </a:rPr>
                  <a:t>2·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方正综艺简体" panose="02010601030101010101" pitchFamily="2" charset="-122"/>
                    <a:ea typeface="方正综艺简体" panose="02010601030101010101" pitchFamily="2" charset="-122"/>
                  </a:rPr>
                  <a:t>全球影片概况</a:t>
                </a:r>
              </a:p>
              <a:p>
                <a:endParaRPr lang="zh-CN" altLang="en-US" sz="2000" dirty="0">
                  <a:solidFill>
                    <a:schemeClr val="bg1"/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endParaRPr>
              </a:p>
            </p:txBody>
          </p:sp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9D07BDED-3810-4270-85AF-8543A38F25A4}"/>
                  </a:ext>
                </a:extLst>
              </p:cNvPr>
              <p:cNvSpPr txBox="1"/>
              <p:nvPr/>
            </p:nvSpPr>
            <p:spPr>
              <a:xfrm>
                <a:off x="998761" y="1147548"/>
                <a:ext cx="800219" cy="456290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4000" dirty="0">
                    <a:solidFill>
                      <a:schemeClr val="bg1"/>
                    </a:solidFill>
                    <a:latin typeface="方正综艺简体" panose="02010601030101010101" pitchFamily="2" charset="-122"/>
                    <a:ea typeface="方正综艺简体" panose="02010601030101010101" pitchFamily="2" charset="-122"/>
                  </a:rPr>
                  <a:t>电影类型热评词云</a:t>
                </a:r>
              </a:p>
            </p:txBody>
          </p:sp>
        </p:grpSp>
        <p:pic>
          <p:nvPicPr>
            <p:cNvPr id="160" name="PA-图片 40">
              <a:extLst>
                <a:ext uri="{FF2B5EF4-FFF2-40B4-BE49-F238E27FC236}">
                  <a16:creationId xmlns:a16="http://schemas.microsoft.com/office/drawing/2014/main" id="{B61DAE97-C6D2-4B3B-98BE-949AD5265A01}"/>
                </a:ext>
              </a:extLst>
            </p:cNvPr>
            <p:cNvPicPr>
              <a:picLocks noChangeAspect="1"/>
            </p:cNvPicPr>
            <p:nvPr>
              <p:custDataLst>
                <p:tags r:id="rId69"/>
              </p:custDataLst>
            </p:nvPr>
          </p:nvPicPr>
          <p:blipFill>
            <a:blip r:embed="rId7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56420">
              <a:off x="313902" y="92942"/>
              <a:ext cx="645477" cy="65284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9657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1.2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1.2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6" presetClass="emph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43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54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3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6" presetClass="emp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165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3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6" presetClass="emph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176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2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0" presetClass="entr" presetSubtype="0" fill="hold" grpId="0" nodeType="withEffect">
                                  <p:stCondLst>
                                    <p:cond delay="2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1.2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4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15" dur="500" fill="hold"/>
                                        <p:tgtEl>
                                          <p:spTgt spid="4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3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6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37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1.2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3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6" presetClass="emph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265" dur="500" fill="hold"/>
                                        <p:tgtEl>
                                          <p:spTgt spid="5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76" dur="500" fill="hold"/>
                                        <p:tgtEl>
                                          <p:spTgt spid="6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6" presetClass="emp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287" dur="500" fill="hold"/>
                                        <p:tgtEl>
                                          <p:spTgt spid="5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3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6" presetClass="emph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298" dur="500" fill="hold"/>
                                        <p:tgtEl>
                                          <p:spTgt spid="5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grpId="2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0" presetClass="entr" presetSubtype="0" fill="hold" grpId="0" nodeType="withEffect">
                                  <p:stCondLst>
                                    <p:cond delay="2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1.2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42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3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6" presetClass="emph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326" dur="500" fill="hold"/>
                                        <p:tgtEl>
                                          <p:spTgt spid="6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27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37" dur="500" fill="hold"/>
                                        <p:tgtEl>
                                          <p:spTgt spid="6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6" presetClass="emp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348" dur="500" fill="hold"/>
                                        <p:tgtEl>
                                          <p:spTgt spid="6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3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6" presetClass="emph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359" dur="500" fill="hold"/>
                                        <p:tgtEl>
                                          <p:spTgt spid="6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grpId="2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0" presetClass="entr" presetSubtype="0" fill="hold" grpId="0" nodeType="withEffect">
                                  <p:stCondLst>
                                    <p:cond delay="2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1.2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42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87" dur="500" fill="hold"/>
                                        <p:tgtEl>
                                          <p:spTgt spid="8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3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6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398" dur="500" fill="hold"/>
                                        <p:tgtEl>
                                          <p:spTgt spid="8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99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3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6" presetClass="emp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09" dur="500" fill="hold"/>
                                        <p:tgtEl>
                                          <p:spTgt spid="8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10" presetID="10" presetClass="exit" presetSubtype="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420" dur="500" fill="hold"/>
                                        <p:tgtEl>
                                          <p:spTgt spid="8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0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1.2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2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4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48" dur="500" fill="hold"/>
                                        <p:tgtEl>
                                          <p:spTgt spid="13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49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3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6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459" dur="500" fill="hold"/>
                                        <p:tgtEl>
                                          <p:spTgt spid="13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60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3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6" presetClass="emp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70" dur="500" fill="hold"/>
                                        <p:tgtEl>
                                          <p:spTgt spid="13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71" presetID="10" presetClass="exit" presetSubtype="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3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481" dur="500" fill="hold"/>
                                        <p:tgtEl>
                                          <p:spTgt spid="13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82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1.2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0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  <p:bldP spid="12" grpId="0" animBg="1"/>
      <p:bldP spid="14" grpId="0" animBg="1"/>
      <p:bldP spid="14" grpId="1" animBg="1"/>
      <p:bldP spid="14" grpId="2" animBg="1"/>
      <p:bldP spid="18" grpId="0" animBg="1"/>
      <p:bldP spid="18" grpId="1" animBg="1"/>
      <p:bldP spid="18" grpId="2" animBg="1"/>
      <p:bldP spid="17" grpId="0" animBg="1"/>
      <p:bldP spid="17" grpId="1" animBg="1"/>
      <p:bldP spid="17" grpId="2" animBg="1"/>
      <p:bldP spid="16" grpId="0" animBg="1"/>
      <p:bldP spid="16" grpId="1" animBg="1"/>
      <p:bldP spid="16" grpId="2" animBg="1"/>
      <p:bldP spid="1316" grpId="0"/>
      <p:bldP spid="21" grpId="0"/>
      <p:bldP spid="22" grpId="0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8" grpId="0"/>
      <p:bldP spid="29" grpId="0"/>
      <p:bldP spid="30" grpId="0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6" grpId="0"/>
      <p:bldP spid="37" grpId="0"/>
      <p:bldP spid="39" grpId="0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5" grpId="0"/>
      <p:bldP spid="55" grpId="0"/>
      <p:bldP spid="56" grpId="0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2" grpId="0"/>
      <p:bldP spid="63" grpId="0"/>
      <p:bldP spid="64" grpId="0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70" grpId="0"/>
      <p:bldP spid="80" grpId="0"/>
      <p:bldP spid="81" grpId="0" animBg="1"/>
      <p:bldP spid="82" grpId="0" animBg="1"/>
      <p:bldP spid="82" grpId="1" animBg="1"/>
      <p:bldP spid="82" grpId="2" animBg="1"/>
      <p:bldP spid="83" grpId="0" animBg="1"/>
      <p:bldP spid="83" grpId="1" animBg="1"/>
      <p:bldP spid="83" grpId="2" animBg="1"/>
      <p:bldP spid="84" grpId="0" animBg="1"/>
      <p:bldP spid="84" grpId="1" animBg="1"/>
      <p:bldP spid="84" grpId="2" animBg="1"/>
      <p:bldP spid="85" grpId="0" animBg="1"/>
      <p:bldP spid="85" grpId="1" animBg="1"/>
      <p:bldP spid="85" grpId="2" animBg="1"/>
      <p:bldP spid="87" grpId="0"/>
      <p:bldP spid="129" grpId="0"/>
      <p:bldP spid="130" grpId="0" animBg="1"/>
      <p:bldP spid="131" grpId="0" animBg="1"/>
      <p:bldP spid="131" grpId="1" animBg="1"/>
      <p:bldP spid="131" grpId="2" animBg="1"/>
      <p:bldP spid="132" grpId="0" animBg="1"/>
      <p:bldP spid="132" grpId="1" animBg="1"/>
      <p:bldP spid="132" grpId="2" animBg="1"/>
      <p:bldP spid="133" grpId="0" animBg="1"/>
      <p:bldP spid="133" grpId="1" animBg="1"/>
      <p:bldP spid="133" grpId="2" animBg="1"/>
      <p:bldP spid="134" grpId="0" animBg="1"/>
      <p:bldP spid="134" grpId="1" animBg="1"/>
      <p:bldP spid="134" grpId="2" animBg="1"/>
      <p:bldP spid="1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F7ADAD82-9CEF-447D-A5E1-38BE921EE26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62" y="381663"/>
            <a:ext cx="2031325" cy="24276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FD2F0D4-4AD0-4B95-BFE7-35D8ED423C7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21" y="3948215"/>
            <a:ext cx="2810981" cy="216679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02A3EE0-DEC0-44FB-A365-F989E8352D5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751" y="395898"/>
            <a:ext cx="2684830" cy="239921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4076EE4-5FC3-4B21-A5FD-84D200FC7D8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562" y="3587928"/>
            <a:ext cx="1797038" cy="252708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3354CD8-428A-419A-AF9F-EFEDAA84DC7F}"/>
              </a:ext>
            </a:extLst>
          </p:cNvPr>
          <p:cNvSpPr txBox="1"/>
          <p:nvPr/>
        </p:nvSpPr>
        <p:spPr>
          <a:xfrm>
            <a:off x="4714897" y="298320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动作电影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E8ED5CD-8D4F-4A33-A8B5-E90947128676}"/>
              </a:ext>
            </a:extLst>
          </p:cNvPr>
          <p:cNvSpPr txBox="1"/>
          <p:nvPr/>
        </p:nvSpPr>
        <p:spPr>
          <a:xfrm>
            <a:off x="9048941" y="28986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喜剧电影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1EEC82A-6998-46EE-8CF2-8C6758945475}"/>
              </a:ext>
            </a:extLst>
          </p:cNvPr>
          <p:cNvSpPr txBox="1"/>
          <p:nvPr/>
        </p:nvSpPr>
        <p:spPr>
          <a:xfrm>
            <a:off x="4746202" y="613541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爱情电影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31B7DC5-DEF8-49CD-BA54-D01059B6BE9F}"/>
              </a:ext>
            </a:extLst>
          </p:cNvPr>
          <p:cNvSpPr txBox="1"/>
          <p:nvPr/>
        </p:nvSpPr>
        <p:spPr>
          <a:xfrm>
            <a:off x="9062787" y="613541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恐怖电影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89658D7-3F30-4A56-A75E-EC1A711EAE8B}"/>
              </a:ext>
            </a:extLst>
          </p:cNvPr>
          <p:cNvGrpSpPr/>
          <p:nvPr/>
        </p:nvGrpSpPr>
        <p:grpSpPr>
          <a:xfrm>
            <a:off x="0" y="0"/>
            <a:ext cx="2334496" cy="6858000"/>
            <a:chOff x="0" y="0"/>
            <a:chExt cx="2334496" cy="68580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31A2EDA-A1DA-431E-97B2-AE05B93AC4CE}"/>
                </a:ext>
              </a:extLst>
            </p:cNvPr>
            <p:cNvGrpSpPr/>
            <p:nvPr/>
          </p:nvGrpSpPr>
          <p:grpSpPr>
            <a:xfrm>
              <a:off x="0" y="0"/>
              <a:ext cx="2334496" cy="6858000"/>
              <a:chOff x="0" y="0"/>
              <a:chExt cx="2334496" cy="6858000"/>
            </a:xfrm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F0698CB5-3D22-4A28-B11B-F36245CD60C9}"/>
                  </a:ext>
                </a:extLst>
              </p:cNvPr>
              <p:cNvSpPr/>
              <p:nvPr/>
            </p:nvSpPr>
            <p:spPr>
              <a:xfrm rot="10800000" flipH="1">
                <a:off x="0" y="0"/>
                <a:ext cx="2334496" cy="6858000"/>
              </a:xfrm>
              <a:custGeom>
                <a:avLst/>
                <a:gdLst>
                  <a:gd name="connsiteX0" fmla="*/ 0 w 3820095"/>
                  <a:gd name="connsiteY0" fmla="*/ 6858000 h 6858000"/>
                  <a:gd name="connsiteX1" fmla="*/ 3820095 w 3820095"/>
                  <a:gd name="connsiteY1" fmla="*/ 6858000 h 6858000"/>
                  <a:gd name="connsiteX2" fmla="*/ 3820095 w 3820095"/>
                  <a:gd name="connsiteY2" fmla="*/ 0 h 6858000"/>
                  <a:gd name="connsiteX3" fmla="*/ 0 w 3820095"/>
                  <a:gd name="connsiteY3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20095" h="6858000">
                    <a:moveTo>
                      <a:pt x="0" y="6858000"/>
                    </a:moveTo>
                    <a:lnTo>
                      <a:pt x="3820095" y="6858000"/>
                    </a:lnTo>
                    <a:lnTo>
                      <a:pt x="3820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8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A9D36C4-C64A-4E97-B102-5A64B48BA56E}"/>
                  </a:ext>
                </a:extLst>
              </p:cNvPr>
              <p:cNvSpPr txBox="1"/>
              <p:nvPr/>
            </p:nvSpPr>
            <p:spPr>
              <a:xfrm>
                <a:off x="33741" y="809368"/>
                <a:ext cx="800219" cy="2489441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方正综艺简体" panose="02010601030101010101" pitchFamily="2" charset="-122"/>
                    <a:ea typeface="方正综艺简体" panose="02010601030101010101" pitchFamily="2" charset="-122"/>
                  </a:rPr>
                  <a:t>2·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方正综艺简体" panose="02010601030101010101" pitchFamily="2" charset="-122"/>
                    <a:ea typeface="方正综艺简体" panose="02010601030101010101" pitchFamily="2" charset="-122"/>
                  </a:rPr>
                  <a:t>全球影片概况</a:t>
                </a:r>
              </a:p>
              <a:p>
                <a:endParaRPr lang="zh-CN" altLang="en-US" sz="2000" dirty="0">
                  <a:solidFill>
                    <a:schemeClr val="bg1"/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BFE969C-9706-442A-807A-2FF8FF66CDD0}"/>
                  </a:ext>
                </a:extLst>
              </p:cNvPr>
              <p:cNvSpPr txBox="1"/>
              <p:nvPr/>
            </p:nvSpPr>
            <p:spPr>
              <a:xfrm>
                <a:off x="998761" y="1147548"/>
                <a:ext cx="800219" cy="456290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4000" dirty="0">
                    <a:solidFill>
                      <a:schemeClr val="bg1"/>
                    </a:solidFill>
                    <a:latin typeface="方正综艺简体" panose="02010601030101010101" pitchFamily="2" charset="-122"/>
                    <a:ea typeface="方正综艺简体" panose="02010601030101010101" pitchFamily="2" charset="-122"/>
                  </a:rPr>
                  <a:t>电影类型热评词云</a:t>
                </a:r>
              </a:p>
            </p:txBody>
          </p:sp>
        </p:grpSp>
        <p:pic>
          <p:nvPicPr>
            <p:cNvPr id="53" name="PA-图片 40">
              <a:extLst>
                <a:ext uri="{FF2B5EF4-FFF2-40B4-BE49-F238E27FC236}">
                  <a16:creationId xmlns:a16="http://schemas.microsoft.com/office/drawing/2014/main" id="{C4A459B1-AA0C-486F-8C93-9692549DDD36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56420">
              <a:off x="313902" y="92942"/>
              <a:ext cx="645477" cy="652845"/>
            </a:xfrm>
            <a:prstGeom prst="rect">
              <a:avLst/>
            </a:prstGeom>
          </p:spPr>
        </p:pic>
      </p:grpSp>
      <p:pic>
        <p:nvPicPr>
          <p:cNvPr id="54" name="PA-图片 43" descr="图片包含 物体&#10;&#10;已生成极高可信度的说明">
            <a:extLst>
              <a:ext uri="{FF2B5EF4-FFF2-40B4-BE49-F238E27FC236}">
                <a16:creationId xmlns:a16="http://schemas.microsoft.com/office/drawing/2014/main" id="{22D666C4-2CCF-480C-AA21-17A3B70DCB2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23861" y="-2447219"/>
            <a:ext cx="1143833" cy="1143833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1DFF6BAB-372F-4504-8BA9-FC0F9E65F18C}"/>
              </a:ext>
            </a:extLst>
          </p:cNvPr>
          <p:cNvGrpSpPr/>
          <p:nvPr/>
        </p:nvGrpSpPr>
        <p:grpSpPr>
          <a:xfrm rot="10800000">
            <a:off x="-5481795" y="-2120838"/>
            <a:ext cx="8242982" cy="3371905"/>
            <a:chOff x="2805862" y="1524417"/>
            <a:chExt cx="8242982" cy="3371905"/>
          </a:xfrm>
        </p:grpSpPr>
        <p:pic>
          <p:nvPicPr>
            <p:cNvPr id="56" name="PA-图片 39">
              <a:extLst>
                <a:ext uri="{FF2B5EF4-FFF2-40B4-BE49-F238E27FC236}">
                  <a16:creationId xmlns:a16="http://schemas.microsoft.com/office/drawing/2014/main" id="{7BD8716F-FE88-4EF3-875B-F7C121CB622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862" y="4059413"/>
              <a:ext cx="884506" cy="836909"/>
            </a:xfrm>
            <a:prstGeom prst="rect">
              <a:avLst/>
            </a:prstGeom>
          </p:spPr>
        </p:pic>
        <p:pic>
          <p:nvPicPr>
            <p:cNvPr id="57" name="PA-图片 41" descr="图片包含 文字, 物体&#10;&#10;已生成高可信度的说明">
              <a:extLst>
                <a:ext uri="{FF2B5EF4-FFF2-40B4-BE49-F238E27FC236}">
                  <a16:creationId xmlns:a16="http://schemas.microsoft.com/office/drawing/2014/main" id="{76DD5B89-CA5C-449A-9498-956D2F3710E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6281" y="1641545"/>
              <a:ext cx="841268" cy="802240"/>
            </a:xfrm>
            <a:prstGeom prst="rect">
              <a:avLst/>
            </a:prstGeom>
          </p:spPr>
        </p:pic>
        <p:pic>
          <p:nvPicPr>
            <p:cNvPr id="58" name="PA-图片 42">
              <a:extLst>
                <a:ext uri="{FF2B5EF4-FFF2-40B4-BE49-F238E27FC236}">
                  <a16:creationId xmlns:a16="http://schemas.microsoft.com/office/drawing/2014/main" id="{9D34DD58-F842-4B59-818F-4C97A5519D2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7620" y="4065644"/>
              <a:ext cx="920833" cy="763698"/>
            </a:xfrm>
            <a:prstGeom prst="rect">
              <a:avLst/>
            </a:prstGeom>
          </p:spPr>
        </p:pic>
        <p:pic>
          <p:nvPicPr>
            <p:cNvPr id="59" name="PA-图片 44">
              <a:extLst>
                <a:ext uri="{FF2B5EF4-FFF2-40B4-BE49-F238E27FC236}">
                  <a16:creationId xmlns:a16="http://schemas.microsoft.com/office/drawing/2014/main" id="{5504D872-C921-4B64-918B-C7885403A9A3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724" y="1524417"/>
              <a:ext cx="1075120" cy="1075120"/>
            </a:xfrm>
            <a:prstGeom prst="rect">
              <a:avLst/>
            </a:prstGeom>
          </p:spPr>
        </p:pic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5795DEE2-FE04-4B5C-B9C8-A296270C038F}"/>
                </a:ext>
              </a:extLst>
            </p:cNvPr>
            <p:cNvGrpSpPr/>
            <p:nvPr/>
          </p:nvGrpSpPr>
          <p:grpSpPr>
            <a:xfrm>
              <a:off x="3494437" y="2867326"/>
              <a:ext cx="1029734" cy="1041176"/>
              <a:chOff x="4822019" y="2806715"/>
              <a:chExt cx="1029734" cy="1041176"/>
            </a:xfrm>
          </p:grpSpPr>
          <p:cxnSp>
            <p:nvCxnSpPr>
              <p:cNvPr id="77" name="PA-直接连接符 77">
                <a:extLst>
                  <a:ext uri="{FF2B5EF4-FFF2-40B4-BE49-F238E27FC236}">
                    <a16:creationId xmlns:a16="http://schemas.microsoft.com/office/drawing/2014/main" id="{B1DE9B27-C2FF-41F8-B648-F2C816C9C3C1}"/>
                  </a:ext>
                </a:extLst>
              </p:cNvPr>
              <p:cNvCxnSpPr>
                <a:cxnSpLocks/>
                <a:stCxn id="78" idx="7"/>
                <a:endCxn id="79" idx="3"/>
              </p:cNvCxnSpPr>
              <p:nvPr>
                <p:custDataLst>
                  <p:tags r:id="rId19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PA-椭圆 78">
                <a:extLst>
                  <a:ext uri="{FF2B5EF4-FFF2-40B4-BE49-F238E27FC236}">
                    <a16:creationId xmlns:a16="http://schemas.microsoft.com/office/drawing/2014/main" id="{63AC41B0-8248-46CB-B88B-AC3F021C11F8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PA-椭圆 79">
                <a:extLst>
                  <a:ext uri="{FF2B5EF4-FFF2-40B4-BE49-F238E27FC236}">
                    <a16:creationId xmlns:a16="http://schemas.microsoft.com/office/drawing/2014/main" id="{D97DCF8F-A1C5-41CF-887D-B0AC5E6B67E6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BD21E88-3DB0-420F-9F56-7A5371E7230F}"/>
                </a:ext>
              </a:extLst>
            </p:cNvPr>
            <p:cNvGrpSpPr/>
            <p:nvPr/>
          </p:nvGrpSpPr>
          <p:grpSpPr>
            <a:xfrm rot="5400000">
              <a:off x="4980214" y="2861605"/>
              <a:ext cx="1029734" cy="1041176"/>
              <a:chOff x="4822019" y="2806715"/>
              <a:chExt cx="1029734" cy="1041176"/>
            </a:xfrm>
          </p:grpSpPr>
          <p:cxnSp>
            <p:nvCxnSpPr>
              <p:cNvPr id="74" name="PA-直接连接符 86">
                <a:extLst>
                  <a:ext uri="{FF2B5EF4-FFF2-40B4-BE49-F238E27FC236}">
                    <a16:creationId xmlns:a16="http://schemas.microsoft.com/office/drawing/2014/main" id="{E89F6D58-2566-45EE-9EE0-C0A9A408A3C2}"/>
                  </a:ext>
                </a:extLst>
              </p:cNvPr>
              <p:cNvCxnSpPr>
                <a:cxnSpLocks/>
                <a:stCxn id="75" idx="7"/>
                <a:endCxn id="76" idx="3"/>
              </p:cNvCxnSpPr>
              <p:nvPr>
                <p:custDataLst>
                  <p:tags r:id="rId16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PA-椭圆 87">
                <a:extLst>
                  <a:ext uri="{FF2B5EF4-FFF2-40B4-BE49-F238E27FC236}">
                    <a16:creationId xmlns:a16="http://schemas.microsoft.com/office/drawing/2014/main" id="{BB0E1DAC-7721-4A26-9580-54D04E8F6896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PA-椭圆 88">
                <a:extLst>
                  <a:ext uri="{FF2B5EF4-FFF2-40B4-BE49-F238E27FC236}">
                    <a16:creationId xmlns:a16="http://schemas.microsoft.com/office/drawing/2014/main" id="{18D3EE35-6DAB-4C29-961D-9EA4DBCA4F23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106BE1F7-3BBD-4D76-A5F0-00DB50518863}"/>
                </a:ext>
              </a:extLst>
            </p:cNvPr>
            <p:cNvGrpSpPr/>
            <p:nvPr/>
          </p:nvGrpSpPr>
          <p:grpSpPr>
            <a:xfrm>
              <a:off x="6465991" y="2867326"/>
              <a:ext cx="1029734" cy="1041176"/>
              <a:chOff x="4822019" y="2806715"/>
              <a:chExt cx="1029734" cy="1041176"/>
            </a:xfrm>
          </p:grpSpPr>
          <p:cxnSp>
            <p:nvCxnSpPr>
              <p:cNvPr id="71" name="PA-直接连接符 90">
                <a:extLst>
                  <a:ext uri="{FF2B5EF4-FFF2-40B4-BE49-F238E27FC236}">
                    <a16:creationId xmlns:a16="http://schemas.microsoft.com/office/drawing/2014/main" id="{34559F16-2A06-436B-85D8-54283E923A6A}"/>
                  </a:ext>
                </a:extLst>
              </p:cNvPr>
              <p:cNvCxnSpPr>
                <a:cxnSpLocks/>
                <a:stCxn id="72" idx="7"/>
                <a:endCxn id="73" idx="3"/>
              </p:cNvCxnSpPr>
              <p:nvPr>
                <p:custDataLst>
                  <p:tags r:id="rId13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PA-椭圆 91">
                <a:extLst>
                  <a:ext uri="{FF2B5EF4-FFF2-40B4-BE49-F238E27FC236}">
                    <a16:creationId xmlns:a16="http://schemas.microsoft.com/office/drawing/2014/main" id="{F44EE9B1-01B4-46B8-9A21-25C5224D7B14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PA-椭圆 92">
                <a:extLst>
                  <a:ext uri="{FF2B5EF4-FFF2-40B4-BE49-F238E27FC236}">
                    <a16:creationId xmlns:a16="http://schemas.microsoft.com/office/drawing/2014/main" id="{53605450-DC8B-4A79-BCD8-5A78D2699F0B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30C0DF13-94F7-49B4-865B-789705F3A02E}"/>
                </a:ext>
              </a:extLst>
            </p:cNvPr>
            <p:cNvGrpSpPr/>
            <p:nvPr/>
          </p:nvGrpSpPr>
          <p:grpSpPr>
            <a:xfrm rot="5400000">
              <a:off x="7951768" y="2861605"/>
              <a:ext cx="1029734" cy="1041176"/>
              <a:chOff x="4822019" y="2806715"/>
              <a:chExt cx="1029734" cy="1041176"/>
            </a:xfrm>
          </p:grpSpPr>
          <p:cxnSp>
            <p:nvCxnSpPr>
              <p:cNvPr id="68" name="PA-直接连接符 94">
                <a:extLst>
                  <a:ext uri="{FF2B5EF4-FFF2-40B4-BE49-F238E27FC236}">
                    <a16:creationId xmlns:a16="http://schemas.microsoft.com/office/drawing/2014/main" id="{2DB9321D-9E78-4FA2-80FD-F2977EEF6681}"/>
                  </a:ext>
                </a:extLst>
              </p:cNvPr>
              <p:cNvCxnSpPr>
                <a:cxnSpLocks/>
                <a:stCxn id="69" idx="7"/>
                <a:endCxn id="70" idx="3"/>
              </p:cNvCxnSpPr>
              <p:nvPr>
                <p:custDataLst>
                  <p:tags r:id="rId10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PA-椭圆 95">
                <a:extLst>
                  <a:ext uri="{FF2B5EF4-FFF2-40B4-BE49-F238E27FC236}">
                    <a16:creationId xmlns:a16="http://schemas.microsoft.com/office/drawing/2014/main" id="{DE822C87-8599-422D-822C-ED58EF4C0A0A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PA-椭圆 96">
                <a:extLst>
                  <a:ext uri="{FF2B5EF4-FFF2-40B4-BE49-F238E27FC236}">
                    <a16:creationId xmlns:a16="http://schemas.microsoft.com/office/drawing/2014/main" id="{1D28B64D-A6FD-4AA9-8FC1-9FCD11FEE8B5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F9654AE3-F52E-46A4-9363-A9F8A58008BE}"/>
                </a:ext>
              </a:extLst>
            </p:cNvPr>
            <p:cNvGrpSpPr/>
            <p:nvPr/>
          </p:nvGrpSpPr>
          <p:grpSpPr>
            <a:xfrm>
              <a:off x="9437546" y="2861605"/>
              <a:ext cx="1029734" cy="1041176"/>
              <a:chOff x="4822019" y="2806715"/>
              <a:chExt cx="1029734" cy="1041176"/>
            </a:xfrm>
          </p:grpSpPr>
          <p:cxnSp>
            <p:nvCxnSpPr>
              <p:cNvPr id="65" name="PA-直接连接符 98">
                <a:extLst>
                  <a:ext uri="{FF2B5EF4-FFF2-40B4-BE49-F238E27FC236}">
                    <a16:creationId xmlns:a16="http://schemas.microsoft.com/office/drawing/2014/main" id="{FEB85B6D-369F-48A7-BD15-1A9FDAD7198C}"/>
                  </a:ext>
                </a:extLst>
              </p:cNvPr>
              <p:cNvCxnSpPr>
                <a:cxnSpLocks/>
                <a:stCxn id="66" idx="7"/>
                <a:endCxn id="67" idx="3"/>
              </p:cNvCxnSpPr>
              <p:nvPr>
                <p:custDataLst>
                  <p:tags r:id="rId7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PA-椭圆 99">
                <a:extLst>
                  <a:ext uri="{FF2B5EF4-FFF2-40B4-BE49-F238E27FC236}">
                    <a16:creationId xmlns:a16="http://schemas.microsoft.com/office/drawing/2014/main" id="{93FD3C90-1E0B-473C-AE4D-865B6C528E5B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PA-椭圆 100">
                <a:extLst>
                  <a:ext uri="{FF2B5EF4-FFF2-40B4-BE49-F238E27FC236}">
                    <a16:creationId xmlns:a16="http://schemas.microsoft.com/office/drawing/2014/main" id="{DCD30ADC-189F-4DEB-9A52-CAA2A165CC9D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80" name="PA-图片 90">
            <a:extLst>
              <a:ext uri="{FF2B5EF4-FFF2-40B4-BE49-F238E27FC236}">
                <a16:creationId xmlns:a16="http://schemas.microsoft.com/office/drawing/2014/main" id="{50B74D5C-687D-456C-8FEE-F23F5629800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6" t="12937" r="16307" b="17063"/>
          <a:stretch/>
        </p:blipFill>
        <p:spPr>
          <a:xfrm>
            <a:off x="11011559" y="0"/>
            <a:ext cx="1180441" cy="115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74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-图片 40">
            <a:extLst>
              <a:ext uri="{FF2B5EF4-FFF2-40B4-BE49-F238E27FC236}">
                <a16:creationId xmlns:a16="http://schemas.microsoft.com/office/drawing/2014/main" id="{C04D2296-94D6-4026-81CC-01A738C57D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986" y="1736438"/>
            <a:ext cx="936667" cy="947359"/>
          </a:xfrm>
          <a:prstGeom prst="rect">
            <a:avLst/>
          </a:prstGeom>
        </p:spPr>
      </p:pic>
      <p:pic>
        <p:nvPicPr>
          <p:cNvPr id="8" name="PA-图片 43" descr="图片包含 物体&#10;&#10;已生成极高可信度的说明">
            <a:extLst>
              <a:ext uri="{FF2B5EF4-FFF2-40B4-BE49-F238E27FC236}">
                <a16:creationId xmlns:a16="http://schemas.microsoft.com/office/drawing/2014/main" id="{1CA4777A-C117-413D-8353-F491717B1D9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824" y="4090620"/>
            <a:ext cx="1143833" cy="1143833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E0B1CD-5263-496E-B06F-B0C2235647E5}"/>
              </a:ext>
            </a:extLst>
          </p:cNvPr>
          <p:cNvGrpSpPr/>
          <p:nvPr/>
        </p:nvGrpSpPr>
        <p:grpSpPr>
          <a:xfrm>
            <a:off x="1974509" y="1706535"/>
            <a:ext cx="8242982" cy="3371905"/>
            <a:chOff x="2805862" y="1524417"/>
            <a:chExt cx="8242982" cy="3371905"/>
          </a:xfrm>
        </p:grpSpPr>
        <p:pic>
          <p:nvPicPr>
            <p:cNvPr id="5" name="PA-图片 39">
              <a:extLst>
                <a:ext uri="{FF2B5EF4-FFF2-40B4-BE49-F238E27FC236}">
                  <a16:creationId xmlns:a16="http://schemas.microsoft.com/office/drawing/2014/main" id="{1FC5132B-2E2D-4484-B5CA-295D3377184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862" y="4059413"/>
              <a:ext cx="884506" cy="836909"/>
            </a:xfrm>
            <a:prstGeom prst="rect">
              <a:avLst/>
            </a:prstGeom>
          </p:spPr>
        </p:pic>
        <p:pic>
          <p:nvPicPr>
            <p:cNvPr id="6" name="PA-图片 41" descr="图片包含 文字, 物体&#10;&#10;已生成高可信度的说明">
              <a:extLst>
                <a:ext uri="{FF2B5EF4-FFF2-40B4-BE49-F238E27FC236}">
                  <a16:creationId xmlns:a16="http://schemas.microsoft.com/office/drawing/2014/main" id="{51C937C1-AA75-4B44-92CA-78108B534A1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6281" y="1641545"/>
              <a:ext cx="841268" cy="802240"/>
            </a:xfrm>
            <a:prstGeom prst="rect">
              <a:avLst/>
            </a:prstGeom>
          </p:spPr>
        </p:pic>
        <p:pic>
          <p:nvPicPr>
            <p:cNvPr id="7" name="PA-图片 42">
              <a:extLst>
                <a:ext uri="{FF2B5EF4-FFF2-40B4-BE49-F238E27FC236}">
                  <a16:creationId xmlns:a16="http://schemas.microsoft.com/office/drawing/2014/main" id="{34A450FD-A736-47C2-9F33-77D97D533C8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7620" y="4065644"/>
              <a:ext cx="920833" cy="763698"/>
            </a:xfrm>
            <a:prstGeom prst="rect">
              <a:avLst/>
            </a:prstGeom>
          </p:spPr>
        </p:pic>
        <p:pic>
          <p:nvPicPr>
            <p:cNvPr id="9" name="PA-图片 44">
              <a:extLst>
                <a:ext uri="{FF2B5EF4-FFF2-40B4-BE49-F238E27FC236}">
                  <a16:creationId xmlns:a16="http://schemas.microsoft.com/office/drawing/2014/main" id="{AD4C5CBD-D580-4106-BDE6-3C4B278D8A19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724" y="1524417"/>
              <a:ext cx="1075120" cy="1075120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0403812-EF75-4DFC-8A24-3D87B662C8AE}"/>
                </a:ext>
              </a:extLst>
            </p:cNvPr>
            <p:cNvGrpSpPr/>
            <p:nvPr/>
          </p:nvGrpSpPr>
          <p:grpSpPr>
            <a:xfrm>
              <a:off x="3494437" y="2867326"/>
              <a:ext cx="1029734" cy="1041176"/>
              <a:chOff x="4822019" y="2806715"/>
              <a:chExt cx="1029734" cy="1041176"/>
            </a:xfrm>
          </p:grpSpPr>
          <p:cxnSp>
            <p:nvCxnSpPr>
              <p:cNvPr id="27" name="PA-直接连接符 77">
                <a:extLst>
                  <a:ext uri="{FF2B5EF4-FFF2-40B4-BE49-F238E27FC236}">
                    <a16:creationId xmlns:a16="http://schemas.microsoft.com/office/drawing/2014/main" id="{8798BF35-3A73-472F-BCCB-1CCD6F062190}"/>
                  </a:ext>
                </a:extLst>
              </p:cNvPr>
              <p:cNvCxnSpPr>
                <a:cxnSpLocks/>
                <a:stCxn id="28" idx="7"/>
                <a:endCxn id="29" idx="3"/>
              </p:cNvCxnSpPr>
              <p:nvPr>
                <p:custDataLst>
                  <p:tags r:id="rId19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PA-椭圆 78">
                <a:extLst>
                  <a:ext uri="{FF2B5EF4-FFF2-40B4-BE49-F238E27FC236}">
                    <a16:creationId xmlns:a16="http://schemas.microsoft.com/office/drawing/2014/main" id="{D53EB155-6CD7-4688-BA7A-F9A9D21EE012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PA-椭圆 79">
                <a:extLst>
                  <a:ext uri="{FF2B5EF4-FFF2-40B4-BE49-F238E27FC236}">
                    <a16:creationId xmlns:a16="http://schemas.microsoft.com/office/drawing/2014/main" id="{49E1B3A2-572D-4EA6-B0C7-5D8D17601B18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A944F12-B504-4412-AAD1-FB61C69E92AD}"/>
                </a:ext>
              </a:extLst>
            </p:cNvPr>
            <p:cNvGrpSpPr/>
            <p:nvPr/>
          </p:nvGrpSpPr>
          <p:grpSpPr>
            <a:xfrm rot="5400000">
              <a:off x="4980214" y="2861605"/>
              <a:ext cx="1029734" cy="1041176"/>
              <a:chOff x="4822019" y="2806715"/>
              <a:chExt cx="1029734" cy="1041176"/>
            </a:xfrm>
          </p:grpSpPr>
          <p:cxnSp>
            <p:nvCxnSpPr>
              <p:cNvPr id="24" name="PA-直接连接符 86">
                <a:extLst>
                  <a:ext uri="{FF2B5EF4-FFF2-40B4-BE49-F238E27FC236}">
                    <a16:creationId xmlns:a16="http://schemas.microsoft.com/office/drawing/2014/main" id="{59DEF351-6055-4A00-A4D5-67C051A713AF}"/>
                  </a:ext>
                </a:extLst>
              </p:cNvPr>
              <p:cNvCxnSpPr>
                <a:cxnSpLocks/>
                <a:stCxn id="25" idx="7"/>
                <a:endCxn id="26" idx="3"/>
              </p:cNvCxnSpPr>
              <p:nvPr>
                <p:custDataLst>
                  <p:tags r:id="rId16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PA-椭圆 87">
                <a:extLst>
                  <a:ext uri="{FF2B5EF4-FFF2-40B4-BE49-F238E27FC236}">
                    <a16:creationId xmlns:a16="http://schemas.microsoft.com/office/drawing/2014/main" id="{94F0112B-228F-47DA-A64E-21D47BA0B485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PA-椭圆 88">
                <a:extLst>
                  <a:ext uri="{FF2B5EF4-FFF2-40B4-BE49-F238E27FC236}">
                    <a16:creationId xmlns:a16="http://schemas.microsoft.com/office/drawing/2014/main" id="{9C06FC01-4A3C-456D-A30A-B6C75D50B2AD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9E958FA-3F74-49A8-8093-044E5F754FE7}"/>
                </a:ext>
              </a:extLst>
            </p:cNvPr>
            <p:cNvGrpSpPr/>
            <p:nvPr/>
          </p:nvGrpSpPr>
          <p:grpSpPr>
            <a:xfrm>
              <a:off x="6465991" y="2867326"/>
              <a:ext cx="1029734" cy="1041176"/>
              <a:chOff x="4822019" y="2806715"/>
              <a:chExt cx="1029734" cy="1041176"/>
            </a:xfrm>
          </p:grpSpPr>
          <p:cxnSp>
            <p:nvCxnSpPr>
              <p:cNvPr id="21" name="PA-直接连接符 90">
                <a:extLst>
                  <a:ext uri="{FF2B5EF4-FFF2-40B4-BE49-F238E27FC236}">
                    <a16:creationId xmlns:a16="http://schemas.microsoft.com/office/drawing/2014/main" id="{B1462768-4398-4B57-9835-726006A167D7}"/>
                  </a:ext>
                </a:extLst>
              </p:cNvPr>
              <p:cNvCxnSpPr>
                <a:cxnSpLocks/>
                <a:stCxn id="22" idx="7"/>
                <a:endCxn id="23" idx="3"/>
              </p:cNvCxnSpPr>
              <p:nvPr>
                <p:custDataLst>
                  <p:tags r:id="rId13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PA-椭圆 91">
                <a:extLst>
                  <a:ext uri="{FF2B5EF4-FFF2-40B4-BE49-F238E27FC236}">
                    <a16:creationId xmlns:a16="http://schemas.microsoft.com/office/drawing/2014/main" id="{C1253706-F4EE-41C7-BBAC-F584C1B4A5D4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PA-椭圆 92">
                <a:extLst>
                  <a:ext uri="{FF2B5EF4-FFF2-40B4-BE49-F238E27FC236}">
                    <a16:creationId xmlns:a16="http://schemas.microsoft.com/office/drawing/2014/main" id="{48C2D7E0-D969-4613-96F2-066575E86308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B9784A9-FD7B-4B2D-9446-B7B2C04CDBC3}"/>
                </a:ext>
              </a:extLst>
            </p:cNvPr>
            <p:cNvGrpSpPr/>
            <p:nvPr/>
          </p:nvGrpSpPr>
          <p:grpSpPr>
            <a:xfrm rot="5400000">
              <a:off x="7951768" y="2861605"/>
              <a:ext cx="1029734" cy="1041176"/>
              <a:chOff x="4822019" y="2806715"/>
              <a:chExt cx="1029734" cy="1041176"/>
            </a:xfrm>
          </p:grpSpPr>
          <p:cxnSp>
            <p:nvCxnSpPr>
              <p:cNvPr id="18" name="PA-直接连接符 94">
                <a:extLst>
                  <a:ext uri="{FF2B5EF4-FFF2-40B4-BE49-F238E27FC236}">
                    <a16:creationId xmlns:a16="http://schemas.microsoft.com/office/drawing/2014/main" id="{78D59FA1-1DAB-432A-BCFB-9990B22B2A0B}"/>
                  </a:ext>
                </a:extLst>
              </p:cNvPr>
              <p:cNvCxnSpPr>
                <a:cxnSpLocks/>
                <a:stCxn id="19" idx="7"/>
                <a:endCxn id="20" idx="3"/>
              </p:cNvCxnSpPr>
              <p:nvPr>
                <p:custDataLst>
                  <p:tags r:id="rId10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PA-椭圆 95">
                <a:extLst>
                  <a:ext uri="{FF2B5EF4-FFF2-40B4-BE49-F238E27FC236}">
                    <a16:creationId xmlns:a16="http://schemas.microsoft.com/office/drawing/2014/main" id="{B24FD865-67E8-476C-818B-5BA032D69785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PA-椭圆 96">
                <a:extLst>
                  <a:ext uri="{FF2B5EF4-FFF2-40B4-BE49-F238E27FC236}">
                    <a16:creationId xmlns:a16="http://schemas.microsoft.com/office/drawing/2014/main" id="{D35129FD-14E1-40BB-9414-1AE108AF7474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9B8CAB9-18A6-4924-B31D-F3FF2644B1B0}"/>
                </a:ext>
              </a:extLst>
            </p:cNvPr>
            <p:cNvGrpSpPr/>
            <p:nvPr/>
          </p:nvGrpSpPr>
          <p:grpSpPr>
            <a:xfrm>
              <a:off x="9437546" y="2861605"/>
              <a:ext cx="1029734" cy="1041176"/>
              <a:chOff x="4822019" y="2806715"/>
              <a:chExt cx="1029734" cy="1041176"/>
            </a:xfrm>
          </p:grpSpPr>
          <p:cxnSp>
            <p:nvCxnSpPr>
              <p:cNvPr id="15" name="PA-直接连接符 98">
                <a:extLst>
                  <a:ext uri="{FF2B5EF4-FFF2-40B4-BE49-F238E27FC236}">
                    <a16:creationId xmlns:a16="http://schemas.microsoft.com/office/drawing/2014/main" id="{73704656-DB0F-47FF-8366-F811971B02C4}"/>
                  </a:ext>
                </a:extLst>
              </p:cNvPr>
              <p:cNvCxnSpPr>
                <a:cxnSpLocks/>
                <a:stCxn id="16" idx="7"/>
                <a:endCxn id="17" idx="3"/>
              </p:cNvCxnSpPr>
              <p:nvPr>
                <p:custDataLst>
                  <p:tags r:id="rId7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PA-椭圆 99">
                <a:extLst>
                  <a:ext uri="{FF2B5EF4-FFF2-40B4-BE49-F238E27FC236}">
                    <a16:creationId xmlns:a16="http://schemas.microsoft.com/office/drawing/2014/main" id="{05431C83-5939-4BAB-8B17-841AD424E55E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PA-椭圆 100">
                <a:extLst>
                  <a:ext uri="{FF2B5EF4-FFF2-40B4-BE49-F238E27FC236}">
                    <a16:creationId xmlns:a16="http://schemas.microsoft.com/office/drawing/2014/main" id="{D9041816-4E24-4C32-9717-C9CF24C88DF3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839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-图片 40">
            <a:extLst>
              <a:ext uri="{FF2B5EF4-FFF2-40B4-BE49-F238E27FC236}">
                <a16:creationId xmlns:a16="http://schemas.microsoft.com/office/drawing/2014/main" id="{C04D2296-94D6-4026-81CC-01A738C57D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91" y="-3308251"/>
            <a:ext cx="2277832" cy="2303833"/>
          </a:xfrm>
          <a:prstGeom prst="rect">
            <a:avLst/>
          </a:prstGeom>
        </p:spPr>
      </p:pic>
      <p:pic>
        <p:nvPicPr>
          <p:cNvPr id="8" name="PA-图片 43" descr="图片包含 物体&#10;&#10;已生成极高可信度的说明">
            <a:extLst>
              <a:ext uri="{FF2B5EF4-FFF2-40B4-BE49-F238E27FC236}">
                <a16:creationId xmlns:a16="http://schemas.microsoft.com/office/drawing/2014/main" id="{1CA4777A-C117-413D-8353-F491717B1D9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28" y="2093924"/>
            <a:ext cx="2781629" cy="2781629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E0B1CD-5263-496E-B06F-B0C2235647E5}"/>
              </a:ext>
            </a:extLst>
          </p:cNvPr>
          <p:cNvGrpSpPr/>
          <p:nvPr/>
        </p:nvGrpSpPr>
        <p:grpSpPr>
          <a:xfrm>
            <a:off x="-2326578" y="-3703809"/>
            <a:ext cx="20045684" cy="8199962"/>
            <a:chOff x="2805862" y="1524417"/>
            <a:chExt cx="8242982" cy="3371905"/>
          </a:xfrm>
        </p:grpSpPr>
        <p:pic>
          <p:nvPicPr>
            <p:cNvPr id="5" name="PA-图片 39">
              <a:extLst>
                <a:ext uri="{FF2B5EF4-FFF2-40B4-BE49-F238E27FC236}">
                  <a16:creationId xmlns:a16="http://schemas.microsoft.com/office/drawing/2014/main" id="{1FC5132B-2E2D-4484-B5CA-295D3377184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862" y="4059413"/>
              <a:ext cx="884506" cy="836909"/>
            </a:xfrm>
            <a:prstGeom prst="rect">
              <a:avLst/>
            </a:prstGeom>
          </p:spPr>
        </p:pic>
        <p:pic>
          <p:nvPicPr>
            <p:cNvPr id="6" name="PA-图片 41" descr="图片包含 文字, 物体&#10;&#10;已生成高可信度的说明">
              <a:extLst>
                <a:ext uri="{FF2B5EF4-FFF2-40B4-BE49-F238E27FC236}">
                  <a16:creationId xmlns:a16="http://schemas.microsoft.com/office/drawing/2014/main" id="{51C937C1-AA75-4B44-92CA-78108B534A1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6281" y="1641545"/>
              <a:ext cx="841268" cy="802240"/>
            </a:xfrm>
            <a:prstGeom prst="rect">
              <a:avLst/>
            </a:prstGeom>
          </p:spPr>
        </p:pic>
        <p:pic>
          <p:nvPicPr>
            <p:cNvPr id="7" name="PA-图片 42">
              <a:extLst>
                <a:ext uri="{FF2B5EF4-FFF2-40B4-BE49-F238E27FC236}">
                  <a16:creationId xmlns:a16="http://schemas.microsoft.com/office/drawing/2014/main" id="{34A450FD-A736-47C2-9F33-77D97D533C8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7620" y="4065644"/>
              <a:ext cx="920833" cy="763698"/>
            </a:xfrm>
            <a:prstGeom prst="rect">
              <a:avLst/>
            </a:prstGeom>
          </p:spPr>
        </p:pic>
        <p:pic>
          <p:nvPicPr>
            <p:cNvPr id="9" name="PA-图片 44">
              <a:extLst>
                <a:ext uri="{FF2B5EF4-FFF2-40B4-BE49-F238E27FC236}">
                  <a16:creationId xmlns:a16="http://schemas.microsoft.com/office/drawing/2014/main" id="{AD4C5CBD-D580-4106-BDE6-3C4B278D8A19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724" y="1524417"/>
              <a:ext cx="1075120" cy="1075120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0403812-EF75-4DFC-8A24-3D87B662C8AE}"/>
                </a:ext>
              </a:extLst>
            </p:cNvPr>
            <p:cNvGrpSpPr/>
            <p:nvPr/>
          </p:nvGrpSpPr>
          <p:grpSpPr>
            <a:xfrm>
              <a:off x="3494437" y="2867326"/>
              <a:ext cx="1029734" cy="1041176"/>
              <a:chOff x="4822019" y="2806715"/>
              <a:chExt cx="1029734" cy="1041176"/>
            </a:xfrm>
          </p:grpSpPr>
          <p:cxnSp>
            <p:nvCxnSpPr>
              <p:cNvPr id="27" name="PA-直接连接符 77">
                <a:extLst>
                  <a:ext uri="{FF2B5EF4-FFF2-40B4-BE49-F238E27FC236}">
                    <a16:creationId xmlns:a16="http://schemas.microsoft.com/office/drawing/2014/main" id="{8798BF35-3A73-472F-BCCB-1CCD6F062190}"/>
                  </a:ext>
                </a:extLst>
              </p:cNvPr>
              <p:cNvCxnSpPr>
                <a:cxnSpLocks/>
                <a:stCxn id="28" idx="7"/>
                <a:endCxn id="29" idx="3"/>
              </p:cNvCxnSpPr>
              <p:nvPr>
                <p:custDataLst>
                  <p:tags r:id="rId19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PA-椭圆 78">
                <a:extLst>
                  <a:ext uri="{FF2B5EF4-FFF2-40B4-BE49-F238E27FC236}">
                    <a16:creationId xmlns:a16="http://schemas.microsoft.com/office/drawing/2014/main" id="{D53EB155-6CD7-4688-BA7A-F9A9D21EE012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PA-椭圆 79">
                <a:extLst>
                  <a:ext uri="{FF2B5EF4-FFF2-40B4-BE49-F238E27FC236}">
                    <a16:creationId xmlns:a16="http://schemas.microsoft.com/office/drawing/2014/main" id="{49E1B3A2-572D-4EA6-B0C7-5D8D17601B18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A944F12-B504-4412-AAD1-FB61C69E92AD}"/>
                </a:ext>
              </a:extLst>
            </p:cNvPr>
            <p:cNvGrpSpPr/>
            <p:nvPr/>
          </p:nvGrpSpPr>
          <p:grpSpPr>
            <a:xfrm rot="5400000">
              <a:off x="4980214" y="2861605"/>
              <a:ext cx="1029734" cy="1041176"/>
              <a:chOff x="4822019" y="2806715"/>
              <a:chExt cx="1029734" cy="1041176"/>
            </a:xfrm>
          </p:grpSpPr>
          <p:cxnSp>
            <p:nvCxnSpPr>
              <p:cNvPr id="24" name="PA-直接连接符 86">
                <a:extLst>
                  <a:ext uri="{FF2B5EF4-FFF2-40B4-BE49-F238E27FC236}">
                    <a16:creationId xmlns:a16="http://schemas.microsoft.com/office/drawing/2014/main" id="{59DEF351-6055-4A00-A4D5-67C051A713AF}"/>
                  </a:ext>
                </a:extLst>
              </p:cNvPr>
              <p:cNvCxnSpPr>
                <a:cxnSpLocks/>
                <a:stCxn id="25" idx="7"/>
                <a:endCxn id="26" idx="3"/>
              </p:cNvCxnSpPr>
              <p:nvPr>
                <p:custDataLst>
                  <p:tags r:id="rId16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PA-椭圆 87">
                <a:extLst>
                  <a:ext uri="{FF2B5EF4-FFF2-40B4-BE49-F238E27FC236}">
                    <a16:creationId xmlns:a16="http://schemas.microsoft.com/office/drawing/2014/main" id="{94F0112B-228F-47DA-A64E-21D47BA0B485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PA-椭圆 88">
                <a:extLst>
                  <a:ext uri="{FF2B5EF4-FFF2-40B4-BE49-F238E27FC236}">
                    <a16:creationId xmlns:a16="http://schemas.microsoft.com/office/drawing/2014/main" id="{9C06FC01-4A3C-456D-A30A-B6C75D50B2AD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9E958FA-3F74-49A8-8093-044E5F754FE7}"/>
                </a:ext>
              </a:extLst>
            </p:cNvPr>
            <p:cNvGrpSpPr/>
            <p:nvPr/>
          </p:nvGrpSpPr>
          <p:grpSpPr>
            <a:xfrm>
              <a:off x="6465991" y="2867326"/>
              <a:ext cx="1029734" cy="1041176"/>
              <a:chOff x="4822019" y="2806715"/>
              <a:chExt cx="1029734" cy="1041176"/>
            </a:xfrm>
          </p:grpSpPr>
          <p:cxnSp>
            <p:nvCxnSpPr>
              <p:cNvPr id="21" name="PA-直接连接符 90">
                <a:extLst>
                  <a:ext uri="{FF2B5EF4-FFF2-40B4-BE49-F238E27FC236}">
                    <a16:creationId xmlns:a16="http://schemas.microsoft.com/office/drawing/2014/main" id="{B1462768-4398-4B57-9835-726006A167D7}"/>
                  </a:ext>
                </a:extLst>
              </p:cNvPr>
              <p:cNvCxnSpPr>
                <a:cxnSpLocks/>
                <a:stCxn id="22" idx="7"/>
                <a:endCxn id="23" idx="3"/>
              </p:cNvCxnSpPr>
              <p:nvPr>
                <p:custDataLst>
                  <p:tags r:id="rId13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PA-椭圆 91">
                <a:extLst>
                  <a:ext uri="{FF2B5EF4-FFF2-40B4-BE49-F238E27FC236}">
                    <a16:creationId xmlns:a16="http://schemas.microsoft.com/office/drawing/2014/main" id="{C1253706-F4EE-41C7-BBAC-F584C1B4A5D4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PA-椭圆 92">
                <a:extLst>
                  <a:ext uri="{FF2B5EF4-FFF2-40B4-BE49-F238E27FC236}">
                    <a16:creationId xmlns:a16="http://schemas.microsoft.com/office/drawing/2014/main" id="{48C2D7E0-D969-4613-96F2-066575E86308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B9784A9-FD7B-4B2D-9446-B7B2C04CDBC3}"/>
                </a:ext>
              </a:extLst>
            </p:cNvPr>
            <p:cNvGrpSpPr/>
            <p:nvPr/>
          </p:nvGrpSpPr>
          <p:grpSpPr>
            <a:xfrm rot="5400000">
              <a:off x="7951768" y="2861605"/>
              <a:ext cx="1029734" cy="1041176"/>
              <a:chOff x="4822019" y="2806715"/>
              <a:chExt cx="1029734" cy="1041176"/>
            </a:xfrm>
          </p:grpSpPr>
          <p:cxnSp>
            <p:nvCxnSpPr>
              <p:cNvPr id="18" name="PA-直接连接符 94">
                <a:extLst>
                  <a:ext uri="{FF2B5EF4-FFF2-40B4-BE49-F238E27FC236}">
                    <a16:creationId xmlns:a16="http://schemas.microsoft.com/office/drawing/2014/main" id="{78D59FA1-1DAB-432A-BCFB-9990B22B2A0B}"/>
                  </a:ext>
                </a:extLst>
              </p:cNvPr>
              <p:cNvCxnSpPr>
                <a:cxnSpLocks/>
                <a:stCxn id="19" idx="7"/>
                <a:endCxn id="20" idx="3"/>
              </p:cNvCxnSpPr>
              <p:nvPr>
                <p:custDataLst>
                  <p:tags r:id="rId10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PA-椭圆 95">
                <a:extLst>
                  <a:ext uri="{FF2B5EF4-FFF2-40B4-BE49-F238E27FC236}">
                    <a16:creationId xmlns:a16="http://schemas.microsoft.com/office/drawing/2014/main" id="{B24FD865-67E8-476C-818B-5BA032D69785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PA-椭圆 96">
                <a:extLst>
                  <a:ext uri="{FF2B5EF4-FFF2-40B4-BE49-F238E27FC236}">
                    <a16:creationId xmlns:a16="http://schemas.microsoft.com/office/drawing/2014/main" id="{D35129FD-14E1-40BB-9414-1AE108AF7474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9B8CAB9-18A6-4924-B31D-F3FF2644B1B0}"/>
                </a:ext>
              </a:extLst>
            </p:cNvPr>
            <p:cNvGrpSpPr/>
            <p:nvPr/>
          </p:nvGrpSpPr>
          <p:grpSpPr>
            <a:xfrm>
              <a:off x="9437546" y="2861605"/>
              <a:ext cx="1029734" cy="1041176"/>
              <a:chOff x="4822019" y="2806715"/>
              <a:chExt cx="1029734" cy="1041176"/>
            </a:xfrm>
          </p:grpSpPr>
          <p:cxnSp>
            <p:nvCxnSpPr>
              <p:cNvPr id="15" name="PA-直接连接符 98">
                <a:extLst>
                  <a:ext uri="{FF2B5EF4-FFF2-40B4-BE49-F238E27FC236}">
                    <a16:creationId xmlns:a16="http://schemas.microsoft.com/office/drawing/2014/main" id="{73704656-DB0F-47FF-8366-F811971B02C4}"/>
                  </a:ext>
                </a:extLst>
              </p:cNvPr>
              <p:cNvCxnSpPr>
                <a:cxnSpLocks/>
                <a:stCxn id="16" idx="7"/>
                <a:endCxn id="17" idx="3"/>
              </p:cNvCxnSpPr>
              <p:nvPr>
                <p:custDataLst>
                  <p:tags r:id="rId7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PA-椭圆 99">
                <a:extLst>
                  <a:ext uri="{FF2B5EF4-FFF2-40B4-BE49-F238E27FC236}">
                    <a16:creationId xmlns:a16="http://schemas.microsoft.com/office/drawing/2014/main" id="{05431C83-5939-4BAB-8B17-841AD424E55E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PA-椭圆 100">
                <a:extLst>
                  <a:ext uri="{FF2B5EF4-FFF2-40B4-BE49-F238E27FC236}">
                    <a16:creationId xmlns:a16="http://schemas.microsoft.com/office/drawing/2014/main" id="{D9041816-4E24-4C32-9717-C9CF24C88DF3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1" name="图片 30" descr="图片包含 LEGO, 玩具&#10;&#10;已生成极高可信度的说明">
            <a:extLst>
              <a:ext uri="{FF2B5EF4-FFF2-40B4-BE49-F238E27FC236}">
                <a16:creationId xmlns:a16="http://schemas.microsoft.com/office/drawing/2014/main" id="{021994F7-AF06-4870-82D8-8530CE38E99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541" y="4333268"/>
            <a:ext cx="3297735" cy="260985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A39CB318-84F3-4C06-8528-27043B1621B9}"/>
              </a:ext>
            </a:extLst>
          </p:cNvPr>
          <p:cNvSpPr txBox="1"/>
          <p:nvPr/>
        </p:nvSpPr>
        <p:spPr>
          <a:xfrm>
            <a:off x="5083014" y="1924575"/>
            <a:ext cx="1781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D8394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· 3 ·</a:t>
            </a:r>
            <a:endParaRPr lang="zh-CN" altLang="en-US" sz="4000" dirty="0">
              <a:solidFill>
                <a:srgbClr val="FD83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844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1224FA77-9B0C-4458-A013-0BA168F13165}"/>
              </a:ext>
            </a:extLst>
          </p:cNvPr>
          <p:cNvGrpSpPr/>
          <p:nvPr/>
        </p:nvGrpSpPr>
        <p:grpSpPr>
          <a:xfrm>
            <a:off x="664630" y="1308621"/>
            <a:ext cx="9903101" cy="5167671"/>
            <a:chOff x="664630" y="1308621"/>
            <a:chExt cx="9903101" cy="516767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10F4CA-E536-434F-AC2F-267098B4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1026" y="1308621"/>
              <a:ext cx="9146705" cy="4519026"/>
            </a:xfrm>
            <a:prstGeom prst="rect">
              <a:avLst/>
            </a:prstGeom>
          </p:spPr>
        </p:pic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5CEF7A29-4EB8-4890-B8CF-CE287674A5CA}"/>
                </a:ext>
              </a:extLst>
            </p:cNvPr>
            <p:cNvSpPr txBox="1"/>
            <p:nvPr/>
          </p:nvSpPr>
          <p:spPr>
            <a:xfrm>
              <a:off x="5520378" y="6014627"/>
              <a:ext cx="16706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·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年 份 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·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35EAD9A5-F01B-4CBC-B7BE-F72BF0AC9074}"/>
                </a:ext>
              </a:extLst>
            </p:cNvPr>
            <p:cNvSpPr txBox="1"/>
            <p:nvPr/>
          </p:nvSpPr>
          <p:spPr>
            <a:xfrm>
              <a:off x="664630" y="2205902"/>
              <a:ext cx="553998" cy="272446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·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上映电影数量 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·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endParaRPr>
            </a:p>
          </p:txBody>
        </p:sp>
      </p:grpSp>
      <p:pic>
        <p:nvPicPr>
          <p:cNvPr id="60" name="图片 59" descr="图片包含 就坐&#10;&#10;已生成高可信度的说明">
            <a:extLst>
              <a:ext uri="{FF2B5EF4-FFF2-40B4-BE49-F238E27FC236}">
                <a16:creationId xmlns:a16="http://schemas.microsoft.com/office/drawing/2014/main" id="{93C0D1DB-E1C9-4CCF-A0D4-16286E89B39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37" y="1575502"/>
            <a:ext cx="8586178" cy="3784664"/>
          </a:xfrm>
          <a:prstGeom prst="rect">
            <a:avLst/>
          </a:prstGeom>
        </p:spPr>
      </p:pic>
      <p:pic>
        <p:nvPicPr>
          <p:cNvPr id="58" name="图片 57" descr="图片包含 天空&#10;&#10;已生成高可信度的说明">
            <a:extLst>
              <a:ext uri="{FF2B5EF4-FFF2-40B4-BE49-F238E27FC236}">
                <a16:creationId xmlns:a16="http://schemas.microsoft.com/office/drawing/2014/main" id="{93DD0192-DB11-4B31-A376-0404E75F16D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54" y="2437837"/>
            <a:ext cx="8581218" cy="2837258"/>
          </a:xfrm>
          <a:prstGeom prst="rect">
            <a:avLst/>
          </a:prstGeom>
        </p:spPr>
      </p:pic>
      <p:pic>
        <p:nvPicPr>
          <p:cNvPr id="59" name="图片 58" descr="图片包含 物体, 户外&#10;&#10;已生成高可信度的说明">
            <a:extLst>
              <a:ext uri="{FF2B5EF4-FFF2-40B4-BE49-F238E27FC236}">
                <a16:creationId xmlns:a16="http://schemas.microsoft.com/office/drawing/2014/main" id="{857CFB08-776E-4777-B5D7-964480CD116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91" y="2365813"/>
            <a:ext cx="8581218" cy="2995986"/>
          </a:xfrm>
          <a:prstGeom prst="rect">
            <a:avLst/>
          </a:prstGeom>
        </p:spPr>
      </p:pic>
      <p:pic>
        <p:nvPicPr>
          <p:cNvPr id="57" name="图片 56" descr="图片包含 物体, 灯具&#10;&#10;已生成高可信度的说明">
            <a:extLst>
              <a:ext uri="{FF2B5EF4-FFF2-40B4-BE49-F238E27FC236}">
                <a16:creationId xmlns:a16="http://schemas.microsoft.com/office/drawing/2014/main" id="{A5802510-3265-4856-B6E7-BD06509E54E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30" y="3620220"/>
            <a:ext cx="8581218" cy="1860090"/>
          </a:xfrm>
          <a:prstGeom prst="rect">
            <a:avLst/>
          </a:prstGeom>
        </p:spPr>
      </p:pic>
      <p:pic>
        <p:nvPicPr>
          <p:cNvPr id="5" name="图片 4" descr="图片包含 LEGO, 玩具&#10;&#10;已生成极高可信度的说明">
            <a:extLst>
              <a:ext uri="{FF2B5EF4-FFF2-40B4-BE49-F238E27FC236}">
                <a16:creationId xmlns:a16="http://schemas.microsoft.com/office/drawing/2014/main" id="{87D862C3-16B1-45B0-895F-439A72F0E0A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838" y="5263978"/>
            <a:ext cx="2014162" cy="1594022"/>
          </a:xfrm>
          <a:prstGeom prst="rect">
            <a:avLst/>
          </a:prstGeom>
        </p:spPr>
      </p:pic>
      <p:pic>
        <p:nvPicPr>
          <p:cNvPr id="23" name="PA-图片 43" descr="图片包含 物体&#10;&#10;已生成极高可信度的说明">
            <a:extLst>
              <a:ext uri="{FF2B5EF4-FFF2-40B4-BE49-F238E27FC236}">
                <a16:creationId xmlns:a16="http://schemas.microsoft.com/office/drawing/2014/main" id="{E68D405F-EA4D-4FBD-A1DA-4C18BD9D6B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8" y="209375"/>
            <a:ext cx="1143833" cy="1143833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54681141-46A7-454F-8754-5D174EC78841}"/>
              </a:ext>
            </a:extLst>
          </p:cNvPr>
          <p:cNvGrpSpPr/>
          <p:nvPr/>
        </p:nvGrpSpPr>
        <p:grpSpPr>
          <a:xfrm rot="20775569">
            <a:off x="-2733051" y="-3284565"/>
            <a:ext cx="8242982" cy="3371905"/>
            <a:chOff x="2805862" y="1524417"/>
            <a:chExt cx="8242982" cy="3371905"/>
          </a:xfrm>
        </p:grpSpPr>
        <p:pic>
          <p:nvPicPr>
            <p:cNvPr id="25" name="PA-图片 39">
              <a:extLst>
                <a:ext uri="{FF2B5EF4-FFF2-40B4-BE49-F238E27FC236}">
                  <a16:creationId xmlns:a16="http://schemas.microsoft.com/office/drawing/2014/main" id="{6280F2BE-BF01-44C8-8A9D-7078F0269FB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862" y="4059413"/>
              <a:ext cx="884506" cy="836909"/>
            </a:xfrm>
            <a:prstGeom prst="rect">
              <a:avLst/>
            </a:prstGeom>
          </p:spPr>
        </p:pic>
        <p:pic>
          <p:nvPicPr>
            <p:cNvPr id="26" name="PA-图片 41" descr="图片包含 文字, 物体&#10;&#10;已生成高可信度的说明">
              <a:extLst>
                <a:ext uri="{FF2B5EF4-FFF2-40B4-BE49-F238E27FC236}">
                  <a16:creationId xmlns:a16="http://schemas.microsoft.com/office/drawing/2014/main" id="{FCB7F9AC-C868-4C80-BC4B-486A5B188C3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6281" y="1641545"/>
              <a:ext cx="841268" cy="802240"/>
            </a:xfrm>
            <a:prstGeom prst="rect">
              <a:avLst/>
            </a:prstGeom>
          </p:spPr>
        </p:pic>
        <p:pic>
          <p:nvPicPr>
            <p:cNvPr id="27" name="PA-图片 42">
              <a:extLst>
                <a:ext uri="{FF2B5EF4-FFF2-40B4-BE49-F238E27FC236}">
                  <a16:creationId xmlns:a16="http://schemas.microsoft.com/office/drawing/2014/main" id="{294E872B-DBA6-4173-A76F-7D7839033C4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7620" y="4065644"/>
              <a:ext cx="920833" cy="763698"/>
            </a:xfrm>
            <a:prstGeom prst="rect">
              <a:avLst/>
            </a:prstGeom>
          </p:spPr>
        </p:pic>
        <p:pic>
          <p:nvPicPr>
            <p:cNvPr id="28" name="PA-图片 44">
              <a:extLst>
                <a:ext uri="{FF2B5EF4-FFF2-40B4-BE49-F238E27FC236}">
                  <a16:creationId xmlns:a16="http://schemas.microsoft.com/office/drawing/2014/main" id="{34DC93E9-84F5-40C9-AB81-80EE2424133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724" y="1524417"/>
              <a:ext cx="1075120" cy="1075120"/>
            </a:xfrm>
            <a:prstGeom prst="rect">
              <a:avLst/>
            </a:prstGeom>
          </p:spPr>
        </p:pic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2AE5D14-5BD3-443E-BD61-B595C3397750}"/>
                </a:ext>
              </a:extLst>
            </p:cNvPr>
            <p:cNvGrpSpPr/>
            <p:nvPr/>
          </p:nvGrpSpPr>
          <p:grpSpPr>
            <a:xfrm>
              <a:off x="3494437" y="2867326"/>
              <a:ext cx="1029734" cy="1041176"/>
              <a:chOff x="4822019" y="2806715"/>
              <a:chExt cx="1029734" cy="1041176"/>
            </a:xfrm>
          </p:grpSpPr>
          <p:cxnSp>
            <p:nvCxnSpPr>
              <p:cNvPr id="46" name="PA-直接连接符 77">
                <a:extLst>
                  <a:ext uri="{FF2B5EF4-FFF2-40B4-BE49-F238E27FC236}">
                    <a16:creationId xmlns:a16="http://schemas.microsoft.com/office/drawing/2014/main" id="{0576715C-9317-444F-88CA-3A1D4CD1BBAC}"/>
                  </a:ext>
                </a:extLst>
              </p:cNvPr>
              <p:cNvCxnSpPr>
                <a:cxnSpLocks/>
                <a:stCxn id="47" idx="7"/>
                <a:endCxn id="48" idx="3"/>
              </p:cNvCxnSpPr>
              <p:nvPr>
                <p:custDataLst>
                  <p:tags r:id="rId18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PA-椭圆 78">
                <a:extLst>
                  <a:ext uri="{FF2B5EF4-FFF2-40B4-BE49-F238E27FC236}">
                    <a16:creationId xmlns:a16="http://schemas.microsoft.com/office/drawing/2014/main" id="{D6899D4E-E14A-484B-8352-526D94C878D1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PA-椭圆 79">
                <a:extLst>
                  <a:ext uri="{FF2B5EF4-FFF2-40B4-BE49-F238E27FC236}">
                    <a16:creationId xmlns:a16="http://schemas.microsoft.com/office/drawing/2014/main" id="{04EECBE4-8BD9-4FCA-A91F-73C5E36D3FF8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DABFA16-6A59-4D2E-8271-A9CC219D82D3}"/>
                </a:ext>
              </a:extLst>
            </p:cNvPr>
            <p:cNvGrpSpPr/>
            <p:nvPr/>
          </p:nvGrpSpPr>
          <p:grpSpPr>
            <a:xfrm rot="5400000">
              <a:off x="4980214" y="2861605"/>
              <a:ext cx="1029734" cy="1041176"/>
              <a:chOff x="4822019" y="2806715"/>
              <a:chExt cx="1029734" cy="1041176"/>
            </a:xfrm>
          </p:grpSpPr>
          <p:cxnSp>
            <p:nvCxnSpPr>
              <p:cNvPr id="43" name="PA-直接连接符 86">
                <a:extLst>
                  <a:ext uri="{FF2B5EF4-FFF2-40B4-BE49-F238E27FC236}">
                    <a16:creationId xmlns:a16="http://schemas.microsoft.com/office/drawing/2014/main" id="{AB50FEE4-CEE5-46E2-82D0-6C16911DC586}"/>
                  </a:ext>
                </a:extLst>
              </p:cNvPr>
              <p:cNvCxnSpPr>
                <a:cxnSpLocks/>
                <a:stCxn id="44" idx="7"/>
                <a:endCxn id="45" idx="3"/>
              </p:cNvCxnSpPr>
              <p:nvPr>
                <p:custDataLst>
                  <p:tags r:id="rId15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PA-椭圆 87">
                <a:extLst>
                  <a:ext uri="{FF2B5EF4-FFF2-40B4-BE49-F238E27FC236}">
                    <a16:creationId xmlns:a16="http://schemas.microsoft.com/office/drawing/2014/main" id="{F9C8FFE6-FFF2-4E93-A9F0-E35B9996475F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PA-椭圆 88">
                <a:extLst>
                  <a:ext uri="{FF2B5EF4-FFF2-40B4-BE49-F238E27FC236}">
                    <a16:creationId xmlns:a16="http://schemas.microsoft.com/office/drawing/2014/main" id="{AA4D1254-5D7B-4B8A-877E-5BA578B2D45C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0A672CF-A2AA-439E-89C5-270850F54E96}"/>
                </a:ext>
              </a:extLst>
            </p:cNvPr>
            <p:cNvGrpSpPr/>
            <p:nvPr/>
          </p:nvGrpSpPr>
          <p:grpSpPr>
            <a:xfrm>
              <a:off x="6465991" y="2867326"/>
              <a:ext cx="1029734" cy="1041176"/>
              <a:chOff x="4822019" y="2806715"/>
              <a:chExt cx="1029734" cy="1041176"/>
            </a:xfrm>
          </p:grpSpPr>
          <p:cxnSp>
            <p:nvCxnSpPr>
              <p:cNvPr id="40" name="PA-直接连接符 90">
                <a:extLst>
                  <a:ext uri="{FF2B5EF4-FFF2-40B4-BE49-F238E27FC236}">
                    <a16:creationId xmlns:a16="http://schemas.microsoft.com/office/drawing/2014/main" id="{2EBE7733-D1BE-41EF-8AFE-BFF59BAC4995}"/>
                  </a:ext>
                </a:extLst>
              </p:cNvPr>
              <p:cNvCxnSpPr>
                <a:cxnSpLocks/>
                <a:stCxn id="41" idx="7"/>
                <a:endCxn id="42" idx="3"/>
              </p:cNvCxnSpPr>
              <p:nvPr>
                <p:custDataLst>
                  <p:tags r:id="rId12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PA-椭圆 91">
                <a:extLst>
                  <a:ext uri="{FF2B5EF4-FFF2-40B4-BE49-F238E27FC236}">
                    <a16:creationId xmlns:a16="http://schemas.microsoft.com/office/drawing/2014/main" id="{A4ADB052-1835-4327-91B3-2FD00340C4D0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PA-椭圆 92">
                <a:extLst>
                  <a:ext uri="{FF2B5EF4-FFF2-40B4-BE49-F238E27FC236}">
                    <a16:creationId xmlns:a16="http://schemas.microsoft.com/office/drawing/2014/main" id="{F5544E56-927C-44F5-A542-AA2901CF51F1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834C35A-1951-45F6-A1B2-EC9507311F85}"/>
                </a:ext>
              </a:extLst>
            </p:cNvPr>
            <p:cNvGrpSpPr/>
            <p:nvPr/>
          </p:nvGrpSpPr>
          <p:grpSpPr>
            <a:xfrm rot="5400000">
              <a:off x="7951768" y="2861605"/>
              <a:ext cx="1029734" cy="1041176"/>
              <a:chOff x="4822019" y="2806715"/>
              <a:chExt cx="1029734" cy="1041176"/>
            </a:xfrm>
          </p:grpSpPr>
          <p:cxnSp>
            <p:nvCxnSpPr>
              <p:cNvPr id="37" name="PA-直接连接符 94">
                <a:extLst>
                  <a:ext uri="{FF2B5EF4-FFF2-40B4-BE49-F238E27FC236}">
                    <a16:creationId xmlns:a16="http://schemas.microsoft.com/office/drawing/2014/main" id="{0FD059F0-AFDA-468C-8665-083B7B1E8358}"/>
                  </a:ext>
                </a:extLst>
              </p:cNvPr>
              <p:cNvCxnSpPr>
                <a:cxnSpLocks/>
                <a:stCxn id="38" idx="7"/>
                <a:endCxn id="39" idx="3"/>
              </p:cNvCxnSpPr>
              <p:nvPr>
                <p:custDataLst>
                  <p:tags r:id="rId9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PA-椭圆 95">
                <a:extLst>
                  <a:ext uri="{FF2B5EF4-FFF2-40B4-BE49-F238E27FC236}">
                    <a16:creationId xmlns:a16="http://schemas.microsoft.com/office/drawing/2014/main" id="{A7FF2B02-AE0D-4789-90A5-760CF2D1FFBB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PA-椭圆 96">
                <a:extLst>
                  <a:ext uri="{FF2B5EF4-FFF2-40B4-BE49-F238E27FC236}">
                    <a16:creationId xmlns:a16="http://schemas.microsoft.com/office/drawing/2014/main" id="{4A91C1F4-D797-42FF-9E07-B754BB660063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6EB0F1AF-B16A-4C87-9ABF-939F47CC5262}"/>
                </a:ext>
              </a:extLst>
            </p:cNvPr>
            <p:cNvGrpSpPr/>
            <p:nvPr/>
          </p:nvGrpSpPr>
          <p:grpSpPr>
            <a:xfrm>
              <a:off x="9437546" y="2861605"/>
              <a:ext cx="1029734" cy="1041176"/>
              <a:chOff x="4822019" y="2806715"/>
              <a:chExt cx="1029734" cy="1041176"/>
            </a:xfrm>
          </p:grpSpPr>
          <p:cxnSp>
            <p:nvCxnSpPr>
              <p:cNvPr id="34" name="PA-直接连接符 98">
                <a:extLst>
                  <a:ext uri="{FF2B5EF4-FFF2-40B4-BE49-F238E27FC236}">
                    <a16:creationId xmlns:a16="http://schemas.microsoft.com/office/drawing/2014/main" id="{2560A43F-FF32-43D5-9682-2F773602F13F}"/>
                  </a:ext>
                </a:extLst>
              </p:cNvPr>
              <p:cNvCxnSpPr>
                <a:cxnSpLocks/>
                <a:stCxn id="35" idx="7"/>
                <a:endCxn id="36" idx="3"/>
              </p:cNvCxnSpPr>
              <p:nvPr>
                <p:custDataLst>
                  <p:tags r:id="rId6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PA-椭圆 99">
                <a:extLst>
                  <a:ext uri="{FF2B5EF4-FFF2-40B4-BE49-F238E27FC236}">
                    <a16:creationId xmlns:a16="http://schemas.microsoft.com/office/drawing/2014/main" id="{3E173547-44AF-4D2F-A5AC-4EE85CC14E95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PA-椭圆 100">
                <a:extLst>
                  <a:ext uri="{FF2B5EF4-FFF2-40B4-BE49-F238E27FC236}">
                    <a16:creationId xmlns:a16="http://schemas.microsoft.com/office/drawing/2014/main" id="{552BB54A-854C-4655-BFC5-8F890423CA16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7412367E-E420-4F37-8E30-B7049C41C37C}"/>
              </a:ext>
            </a:extLst>
          </p:cNvPr>
          <p:cNvSpPr txBox="1"/>
          <p:nvPr/>
        </p:nvSpPr>
        <p:spPr>
          <a:xfrm>
            <a:off x="1517137" y="499674"/>
            <a:ext cx="505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7291C8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3·</a:t>
            </a:r>
            <a:r>
              <a:rPr lang="zh-CN" altLang="en-US" sz="2800" dirty="0">
                <a:solidFill>
                  <a:srgbClr val="7291C8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中国近年电影类型变化趋势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74A849D4-D519-4FA9-A830-E40DFF8C40E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30" y="4323380"/>
            <a:ext cx="8581218" cy="1230140"/>
          </a:xfrm>
          <a:prstGeom prst="rect">
            <a:avLst/>
          </a:prstGeom>
        </p:spPr>
      </p:pic>
      <p:pic>
        <p:nvPicPr>
          <p:cNvPr id="55" name="图片 54" descr="图片包含 室内&#10;&#10;已生成高可信度的说明">
            <a:extLst>
              <a:ext uri="{FF2B5EF4-FFF2-40B4-BE49-F238E27FC236}">
                <a16:creationId xmlns:a16="http://schemas.microsoft.com/office/drawing/2014/main" id="{D7055C56-41B9-4708-BDE1-983ACC2D436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29" y="4418082"/>
            <a:ext cx="8581218" cy="1135895"/>
          </a:xfrm>
          <a:prstGeom prst="rect">
            <a:avLst/>
          </a:prstGeom>
        </p:spPr>
      </p:pic>
      <p:pic>
        <p:nvPicPr>
          <p:cNvPr id="56" name="图片 55" descr="图片包含 物体, 户外&#10;&#10;已生成高可信度的说明">
            <a:extLst>
              <a:ext uri="{FF2B5EF4-FFF2-40B4-BE49-F238E27FC236}">
                <a16:creationId xmlns:a16="http://schemas.microsoft.com/office/drawing/2014/main" id="{A00B563C-E2B6-4F55-BF13-29C05560639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883" y="3899884"/>
            <a:ext cx="8457211" cy="155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71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-图片 41" descr="图片包含 文字, 物体&#10;&#10;已生成高可信度的说明">
            <a:extLst>
              <a:ext uri="{FF2B5EF4-FFF2-40B4-BE49-F238E27FC236}">
                <a16:creationId xmlns:a16="http://schemas.microsoft.com/office/drawing/2014/main" id="{EBCF7A32-E58F-47BE-8A2B-1C95FCCB57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16" y="1823663"/>
            <a:ext cx="841268" cy="802240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976D4E6E-835C-4548-8794-6C52F72ECC61}"/>
              </a:ext>
            </a:extLst>
          </p:cNvPr>
          <p:cNvGrpSpPr/>
          <p:nvPr/>
        </p:nvGrpSpPr>
        <p:grpSpPr>
          <a:xfrm>
            <a:off x="1937997" y="1706535"/>
            <a:ext cx="8242982" cy="3371905"/>
            <a:chOff x="2805862" y="1524417"/>
            <a:chExt cx="8242982" cy="3371905"/>
          </a:xfrm>
        </p:grpSpPr>
        <p:pic>
          <p:nvPicPr>
            <p:cNvPr id="4" name="PA-图片 40">
              <a:extLst>
                <a:ext uri="{FF2B5EF4-FFF2-40B4-BE49-F238E27FC236}">
                  <a16:creationId xmlns:a16="http://schemas.microsoft.com/office/drawing/2014/main" id="{975C767C-8CCC-469E-A31C-812927CED80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339" y="1554320"/>
              <a:ext cx="936667" cy="947359"/>
            </a:xfrm>
            <a:prstGeom prst="rect">
              <a:avLst/>
            </a:prstGeom>
          </p:spPr>
        </p:pic>
        <p:pic>
          <p:nvPicPr>
            <p:cNvPr id="5" name="PA-图片 39">
              <a:extLst>
                <a:ext uri="{FF2B5EF4-FFF2-40B4-BE49-F238E27FC236}">
                  <a16:creationId xmlns:a16="http://schemas.microsoft.com/office/drawing/2014/main" id="{77A4C588-12B7-41B1-A0C8-E885D3724BF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862" y="4059413"/>
              <a:ext cx="884506" cy="836909"/>
            </a:xfrm>
            <a:prstGeom prst="rect">
              <a:avLst/>
            </a:prstGeom>
          </p:spPr>
        </p:pic>
        <p:pic>
          <p:nvPicPr>
            <p:cNvPr id="7" name="PA-图片 42">
              <a:extLst>
                <a:ext uri="{FF2B5EF4-FFF2-40B4-BE49-F238E27FC236}">
                  <a16:creationId xmlns:a16="http://schemas.microsoft.com/office/drawing/2014/main" id="{385D42B1-378E-423E-ADC4-A48B7891398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7620" y="4065644"/>
              <a:ext cx="920833" cy="763698"/>
            </a:xfrm>
            <a:prstGeom prst="rect">
              <a:avLst/>
            </a:prstGeom>
          </p:spPr>
        </p:pic>
        <p:pic>
          <p:nvPicPr>
            <p:cNvPr id="9" name="PA-图片 44">
              <a:extLst>
                <a:ext uri="{FF2B5EF4-FFF2-40B4-BE49-F238E27FC236}">
                  <a16:creationId xmlns:a16="http://schemas.microsoft.com/office/drawing/2014/main" id="{A4BD779D-98BB-409B-AF2F-4C4FA05385B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724" y="1524417"/>
              <a:ext cx="1075120" cy="1075120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E9AA31E-46E9-4B62-A8E9-A28DA42638A6}"/>
                </a:ext>
              </a:extLst>
            </p:cNvPr>
            <p:cNvGrpSpPr/>
            <p:nvPr/>
          </p:nvGrpSpPr>
          <p:grpSpPr>
            <a:xfrm>
              <a:off x="3494437" y="2867326"/>
              <a:ext cx="1029734" cy="1041176"/>
              <a:chOff x="4822019" y="2806715"/>
              <a:chExt cx="1029734" cy="1041176"/>
            </a:xfrm>
          </p:grpSpPr>
          <p:cxnSp>
            <p:nvCxnSpPr>
              <p:cNvPr id="27" name="PA-直接连接符 77">
                <a:extLst>
                  <a:ext uri="{FF2B5EF4-FFF2-40B4-BE49-F238E27FC236}">
                    <a16:creationId xmlns:a16="http://schemas.microsoft.com/office/drawing/2014/main" id="{94D76A48-7172-4A4C-901C-893749E58555}"/>
                  </a:ext>
                </a:extLst>
              </p:cNvPr>
              <p:cNvCxnSpPr>
                <a:cxnSpLocks/>
                <a:stCxn id="28" idx="7"/>
                <a:endCxn id="29" idx="3"/>
              </p:cNvCxnSpPr>
              <p:nvPr>
                <p:custDataLst>
                  <p:tags r:id="rId19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PA-椭圆 78">
                <a:extLst>
                  <a:ext uri="{FF2B5EF4-FFF2-40B4-BE49-F238E27FC236}">
                    <a16:creationId xmlns:a16="http://schemas.microsoft.com/office/drawing/2014/main" id="{CD38426F-D2F4-4906-9C81-067EAB1863C4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PA-椭圆 79">
                <a:extLst>
                  <a:ext uri="{FF2B5EF4-FFF2-40B4-BE49-F238E27FC236}">
                    <a16:creationId xmlns:a16="http://schemas.microsoft.com/office/drawing/2014/main" id="{018CF3BC-89F4-4442-844A-9B6ECDE78DDA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7E1C81E-6852-4CD4-A680-709923C8FBA7}"/>
                </a:ext>
              </a:extLst>
            </p:cNvPr>
            <p:cNvGrpSpPr/>
            <p:nvPr/>
          </p:nvGrpSpPr>
          <p:grpSpPr>
            <a:xfrm rot="5400000">
              <a:off x="4980214" y="2861605"/>
              <a:ext cx="1029734" cy="1041176"/>
              <a:chOff x="4822019" y="2806715"/>
              <a:chExt cx="1029734" cy="1041176"/>
            </a:xfrm>
          </p:grpSpPr>
          <p:cxnSp>
            <p:nvCxnSpPr>
              <p:cNvPr id="24" name="PA-直接连接符 86">
                <a:extLst>
                  <a:ext uri="{FF2B5EF4-FFF2-40B4-BE49-F238E27FC236}">
                    <a16:creationId xmlns:a16="http://schemas.microsoft.com/office/drawing/2014/main" id="{B5AFCF17-A1EB-436B-904A-4690B8CCA95D}"/>
                  </a:ext>
                </a:extLst>
              </p:cNvPr>
              <p:cNvCxnSpPr>
                <a:cxnSpLocks/>
                <a:stCxn id="25" idx="7"/>
                <a:endCxn id="26" idx="3"/>
              </p:cNvCxnSpPr>
              <p:nvPr>
                <p:custDataLst>
                  <p:tags r:id="rId16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PA-椭圆 87">
                <a:extLst>
                  <a:ext uri="{FF2B5EF4-FFF2-40B4-BE49-F238E27FC236}">
                    <a16:creationId xmlns:a16="http://schemas.microsoft.com/office/drawing/2014/main" id="{87E19936-4769-4B7C-B6C0-62BDAC233555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PA-椭圆 88">
                <a:extLst>
                  <a:ext uri="{FF2B5EF4-FFF2-40B4-BE49-F238E27FC236}">
                    <a16:creationId xmlns:a16="http://schemas.microsoft.com/office/drawing/2014/main" id="{B8374EC6-D683-4466-9264-4CEF98F18BF3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CD9988A-48C7-4346-87C7-B08A7BE9D4B8}"/>
                </a:ext>
              </a:extLst>
            </p:cNvPr>
            <p:cNvGrpSpPr/>
            <p:nvPr/>
          </p:nvGrpSpPr>
          <p:grpSpPr>
            <a:xfrm>
              <a:off x="6465991" y="2867326"/>
              <a:ext cx="1029734" cy="1041176"/>
              <a:chOff x="4822019" y="2806715"/>
              <a:chExt cx="1029734" cy="1041176"/>
            </a:xfrm>
          </p:grpSpPr>
          <p:cxnSp>
            <p:nvCxnSpPr>
              <p:cNvPr id="21" name="PA-直接连接符 90">
                <a:extLst>
                  <a:ext uri="{FF2B5EF4-FFF2-40B4-BE49-F238E27FC236}">
                    <a16:creationId xmlns:a16="http://schemas.microsoft.com/office/drawing/2014/main" id="{697C5164-A277-44E8-9E66-998256EBEFEB}"/>
                  </a:ext>
                </a:extLst>
              </p:cNvPr>
              <p:cNvCxnSpPr>
                <a:cxnSpLocks/>
                <a:stCxn id="22" idx="7"/>
                <a:endCxn id="23" idx="3"/>
              </p:cNvCxnSpPr>
              <p:nvPr>
                <p:custDataLst>
                  <p:tags r:id="rId13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PA-椭圆 91">
                <a:extLst>
                  <a:ext uri="{FF2B5EF4-FFF2-40B4-BE49-F238E27FC236}">
                    <a16:creationId xmlns:a16="http://schemas.microsoft.com/office/drawing/2014/main" id="{FEC28A17-92F7-4FFD-A188-1859685A7032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PA-椭圆 92">
                <a:extLst>
                  <a:ext uri="{FF2B5EF4-FFF2-40B4-BE49-F238E27FC236}">
                    <a16:creationId xmlns:a16="http://schemas.microsoft.com/office/drawing/2014/main" id="{C5BD0288-5DFA-4EAB-AF27-93F6E9848EC2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DEF5C5A-6DC4-467D-B987-736AC93A0D15}"/>
                </a:ext>
              </a:extLst>
            </p:cNvPr>
            <p:cNvGrpSpPr/>
            <p:nvPr/>
          </p:nvGrpSpPr>
          <p:grpSpPr>
            <a:xfrm rot="5400000">
              <a:off x="7951768" y="2861605"/>
              <a:ext cx="1029734" cy="1041176"/>
              <a:chOff x="4822019" y="2806715"/>
              <a:chExt cx="1029734" cy="1041176"/>
            </a:xfrm>
          </p:grpSpPr>
          <p:cxnSp>
            <p:nvCxnSpPr>
              <p:cNvPr id="18" name="PA-直接连接符 94">
                <a:extLst>
                  <a:ext uri="{FF2B5EF4-FFF2-40B4-BE49-F238E27FC236}">
                    <a16:creationId xmlns:a16="http://schemas.microsoft.com/office/drawing/2014/main" id="{99CD676F-E965-481B-9FA5-3C95D4C4FF4D}"/>
                  </a:ext>
                </a:extLst>
              </p:cNvPr>
              <p:cNvCxnSpPr>
                <a:cxnSpLocks/>
                <a:stCxn id="19" idx="7"/>
                <a:endCxn id="20" idx="3"/>
              </p:cNvCxnSpPr>
              <p:nvPr>
                <p:custDataLst>
                  <p:tags r:id="rId10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PA-椭圆 95">
                <a:extLst>
                  <a:ext uri="{FF2B5EF4-FFF2-40B4-BE49-F238E27FC236}">
                    <a16:creationId xmlns:a16="http://schemas.microsoft.com/office/drawing/2014/main" id="{E91852CE-EA3B-4015-9D2F-E824FE436299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PA-椭圆 96">
                <a:extLst>
                  <a:ext uri="{FF2B5EF4-FFF2-40B4-BE49-F238E27FC236}">
                    <a16:creationId xmlns:a16="http://schemas.microsoft.com/office/drawing/2014/main" id="{583F3467-3781-4894-AE3C-EEE57DD8FFFF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BD1B620-C602-47C9-B8FE-14423FB068A8}"/>
                </a:ext>
              </a:extLst>
            </p:cNvPr>
            <p:cNvGrpSpPr/>
            <p:nvPr/>
          </p:nvGrpSpPr>
          <p:grpSpPr>
            <a:xfrm>
              <a:off x="9437546" y="2861605"/>
              <a:ext cx="1029734" cy="1041176"/>
              <a:chOff x="4822019" y="2806715"/>
              <a:chExt cx="1029734" cy="1041176"/>
            </a:xfrm>
          </p:grpSpPr>
          <p:cxnSp>
            <p:nvCxnSpPr>
              <p:cNvPr id="15" name="PA-直接连接符 98">
                <a:extLst>
                  <a:ext uri="{FF2B5EF4-FFF2-40B4-BE49-F238E27FC236}">
                    <a16:creationId xmlns:a16="http://schemas.microsoft.com/office/drawing/2014/main" id="{0CF6DA3B-A66C-489D-A076-7626829BC696}"/>
                  </a:ext>
                </a:extLst>
              </p:cNvPr>
              <p:cNvCxnSpPr>
                <a:cxnSpLocks/>
                <a:stCxn id="16" idx="7"/>
                <a:endCxn id="17" idx="3"/>
              </p:cNvCxnSpPr>
              <p:nvPr>
                <p:custDataLst>
                  <p:tags r:id="rId7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PA-椭圆 99">
                <a:extLst>
                  <a:ext uri="{FF2B5EF4-FFF2-40B4-BE49-F238E27FC236}">
                    <a16:creationId xmlns:a16="http://schemas.microsoft.com/office/drawing/2014/main" id="{AAB0162F-4D86-458A-A847-2D1FF56EA317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PA-椭圆 100">
                <a:extLst>
                  <a:ext uri="{FF2B5EF4-FFF2-40B4-BE49-F238E27FC236}">
                    <a16:creationId xmlns:a16="http://schemas.microsoft.com/office/drawing/2014/main" id="{FB2D1113-E62C-4210-BDED-5097D0E67420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0" name="PA-图片 43" descr="图片包含 物体&#10;&#10;已生成极高可信度的说明">
            <a:extLst>
              <a:ext uri="{FF2B5EF4-FFF2-40B4-BE49-F238E27FC236}">
                <a16:creationId xmlns:a16="http://schemas.microsoft.com/office/drawing/2014/main" id="{6744F88C-1DB5-466C-A81E-9022E3292C4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212" y="4345169"/>
            <a:ext cx="1143833" cy="1143833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B1509913-36B2-400E-8ACB-A2B1B6D7795E}"/>
              </a:ext>
            </a:extLst>
          </p:cNvPr>
          <p:cNvSpPr/>
          <p:nvPr/>
        </p:nvSpPr>
        <p:spPr>
          <a:xfrm>
            <a:off x="-5880916" y="1806894"/>
            <a:ext cx="5269333" cy="5269333"/>
          </a:xfrm>
          <a:prstGeom prst="rect">
            <a:avLst/>
          </a:prstGeom>
          <a:blipFill dpi="0" rotWithShape="1">
            <a:blip r:embed="rId29">
              <a:alphaModFix amt="1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1474216-59ED-4787-BFA9-45AB6E70061A}"/>
              </a:ext>
            </a:extLst>
          </p:cNvPr>
          <p:cNvSpPr/>
          <p:nvPr/>
        </p:nvSpPr>
        <p:spPr>
          <a:xfrm rot="900000">
            <a:off x="8556593" y="7330447"/>
            <a:ext cx="4204293" cy="4204293"/>
          </a:xfrm>
          <a:prstGeom prst="rect">
            <a:avLst/>
          </a:prstGeom>
          <a:blipFill dpi="0" rotWithShape="1">
            <a:blip r:embed="rId30">
              <a:alphaModFix amt="1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E5C3DE9-9CA7-4929-80F0-A3816C2F15E7}"/>
              </a:ext>
            </a:extLst>
          </p:cNvPr>
          <p:cNvSpPr/>
          <p:nvPr/>
        </p:nvSpPr>
        <p:spPr>
          <a:xfrm rot="19656597">
            <a:off x="13765860" y="1380363"/>
            <a:ext cx="3394952" cy="3598768"/>
          </a:xfrm>
          <a:prstGeom prst="rect">
            <a:avLst/>
          </a:prstGeom>
          <a:blipFill dpi="0" rotWithShape="1">
            <a:blip r:embed="rId31">
              <a:alphaModFix amt="1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020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48F03D1-1AAA-433B-825C-12D7F094D219}"/>
              </a:ext>
            </a:extLst>
          </p:cNvPr>
          <p:cNvGrpSpPr/>
          <p:nvPr/>
        </p:nvGrpSpPr>
        <p:grpSpPr>
          <a:xfrm>
            <a:off x="-6114624" y="2036497"/>
            <a:ext cx="20184363" cy="8256691"/>
            <a:chOff x="2805862" y="1524417"/>
            <a:chExt cx="8242982" cy="3371905"/>
          </a:xfrm>
        </p:grpSpPr>
        <p:pic>
          <p:nvPicPr>
            <p:cNvPr id="4" name="PA-图片 40">
              <a:extLst>
                <a:ext uri="{FF2B5EF4-FFF2-40B4-BE49-F238E27FC236}">
                  <a16:creationId xmlns:a16="http://schemas.microsoft.com/office/drawing/2014/main" id="{BA800660-AB68-417F-AF73-8B81257E87B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339" y="1554320"/>
              <a:ext cx="936667" cy="947359"/>
            </a:xfrm>
            <a:prstGeom prst="rect">
              <a:avLst/>
            </a:prstGeom>
          </p:spPr>
        </p:pic>
        <p:pic>
          <p:nvPicPr>
            <p:cNvPr id="5" name="PA-图片 39">
              <a:extLst>
                <a:ext uri="{FF2B5EF4-FFF2-40B4-BE49-F238E27FC236}">
                  <a16:creationId xmlns:a16="http://schemas.microsoft.com/office/drawing/2014/main" id="{A2D64357-21B0-43A0-AD15-D9751210D6F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862" y="4059413"/>
              <a:ext cx="884506" cy="836909"/>
            </a:xfrm>
            <a:prstGeom prst="rect">
              <a:avLst/>
            </a:prstGeom>
          </p:spPr>
        </p:pic>
        <p:pic>
          <p:nvPicPr>
            <p:cNvPr id="6" name="PA-图片 42">
              <a:extLst>
                <a:ext uri="{FF2B5EF4-FFF2-40B4-BE49-F238E27FC236}">
                  <a16:creationId xmlns:a16="http://schemas.microsoft.com/office/drawing/2014/main" id="{ABE71472-F9E6-47F5-B1EF-67023B65DD0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7620" y="4065644"/>
              <a:ext cx="920833" cy="763698"/>
            </a:xfrm>
            <a:prstGeom prst="rect">
              <a:avLst/>
            </a:prstGeom>
          </p:spPr>
        </p:pic>
        <p:pic>
          <p:nvPicPr>
            <p:cNvPr id="7" name="PA-图片 44">
              <a:extLst>
                <a:ext uri="{FF2B5EF4-FFF2-40B4-BE49-F238E27FC236}">
                  <a16:creationId xmlns:a16="http://schemas.microsoft.com/office/drawing/2014/main" id="{377BAAB1-7F3C-4852-964F-300F871A56E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724" y="1524417"/>
              <a:ext cx="1075120" cy="1075120"/>
            </a:xfrm>
            <a:prstGeom prst="rect">
              <a:avLst/>
            </a:prstGeom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2B3A7FE-5F26-4CF2-9E2C-094FA0DC70D8}"/>
                </a:ext>
              </a:extLst>
            </p:cNvPr>
            <p:cNvGrpSpPr/>
            <p:nvPr/>
          </p:nvGrpSpPr>
          <p:grpSpPr>
            <a:xfrm>
              <a:off x="3494437" y="2867326"/>
              <a:ext cx="1029734" cy="1041176"/>
              <a:chOff x="4822019" y="2806715"/>
              <a:chExt cx="1029734" cy="1041176"/>
            </a:xfrm>
          </p:grpSpPr>
          <p:cxnSp>
            <p:nvCxnSpPr>
              <p:cNvPr id="25" name="PA-直接连接符 77">
                <a:extLst>
                  <a:ext uri="{FF2B5EF4-FFF2-40B4-BE49-F238E27FC236}">
                    <a16:creationId xmlns:a16="http://schemas.microsoft.com/office/drawing/2014/main" id="{C5B8C09A-F0A3-4FE1-AC97-24DC5B69300C}"/>
                  </a:ext>
                </a:extLst>
              </p:cNvPr>
              <p:cNvCxnSpPr>
                <a:cxnSpLocks/>
                <a:stCxn id="26" idx="7"/>
                <a:endCxn id="27" idx="3"/>
              </p:cNvCxnSpPr>
              <p:nvPr>
                <p:custDataLst>
                  <p:tags r:id="rId19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PA-椭圆 78">
                <a:extLst>
                  <a:ext uri="{FF2B5EF4-FFF2-40B4-BE49-F238E27FC236}">
                    <a16:creationId xmlns:a16="http://schemas.microsoft.com/office/drawing/2014/main" id="{36F0738F-E147-4574-A61F-855AE2EDB9B0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PA-椭圆 79">
                <a:extLst>
                  <a:ext uri="{FF2B5EF4-FFF2-40B4-BE49-F238E27FC236}">
                    <a16:creationId xmlns:a16="http://schemas.microsoft.com/office/drawing/2014/main" id="{B85FC292-8D55-438F-B330-54D050F1B04A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1C5710C-76F0-4043-8D09-6950C6BF0190}"/>
                </a:ext>
              </a:extLst>
            </p:cNvPr>
            <p:cNvGrpSpPr/>
            <p:nvPr/>
          </p:nvGrpSpPr>
          <p:grpSpPr>
            <a:xfrm rot="5400000">
              <a:off x="4980214" y="2861605"/>
              <a:ext cx="1029734" cy="1041176"/>
              <a:chOff x="4822019" y="2806715"/>
              <a:chExt cx="1029734" cy="1041176"/>
            </a:xfrm>
          </p:grpSpPr>
          <p:cxnSp>
            <p:nvCxnSpPr>
              <p:cNvPr id="22" name="PA-直接连接符 86">
                <a:extLst>
                  <a:ext uri="{FF2B5EF4-FFF2-40B4-BE49-F238E27FC236}">
                    <a16:creationId xmlns:a16="http://schemas.microsoft.com/office/drawing/2014/main" id="{FAEE8CFD-AC1B-4ED6-883A-EFDAC798E6BD}"/>
                  </a:ext>
                </a:extLst>
              </p:cNvPr>
              <p:cNvCxnSpPr>
                <a:cxnSpLocks/>
                <a:stCxn id="23" idx="7"/>
                <a:endCxn id="24" idx="3"/>
              </p:cNvCxnSpPr>
              <p:nvPr>
                <p:custDataLst>
                  <p:tags r:id="rId16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PA-椭圆 87">
                <a:extLst>
                  <a:ext uri="{FF2B5EF4-FFF2-40B4-BE49-F238E27FC236}">
                    <a16:creationId xmlns:a16="http://schemas.microsoft.com/office/drawing/2014/main" id="{3D222AFC-28DE-45C1-9A80-3C3B6C6E1B69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PA-椭圆 88">
                <a:extLst>
                  <a:ext uri="{FF2B5EF4-FFF2-40B4-BE49-F238E27FC236}">
                    <a16:creationId xmlns:a16="http://schemas.microsoft.com/office/drawing/2014/main" id="{221E0200-79FF-4688-A079-7F97FAD64C04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862B28F-C142-4654-B54B-D8D96521610F}"/>
                </a:ext>
              </a:extLst>
            </p:cNvPr>
            <p:cNvGrpSpPr/>
            <p:nvPr/>
          </p:nvGrpSpPr>
          <p:grpSpPr>
            <a:xfrm>
              <a:off x="6465991" y="2867326"/>
              <a:ext cx="1029734" cy="1041176"/>
              <a:chOff x="4822019" y="2806715"/>
              <a:chExt cx="1029734" cy="1041176"/>
            </a:xfrm>
          </p:grpSpPr>
          <p:cxnSp>
            <p:nvCxnSpPr>
              <p:cNvPr id="19" name="PA-直接连接符 90">
                <a:extLst>
                  <a:ext uri="{FF2B5EF4-FFF2-40B4-BE49-F238E27FC236}">
                    <a16:creationId xmlns:a16="http://schemas.microsoft.com/office/drawing/2014/main" id="{BD0B41C2-2845-495E-95B6-D75C46711CFA}"/>
                  </a:ext>
                </a:extLst>
              </p:cNvPr>
              <p:cNvCxnSpPr>
                <a:cxnSpLocks/>
                <a:stCxn id="20" idx="7"/>
                <a:endCxn id="21" idx="3"/>
              </p:cNvCxnSpPr>
              <p:nvPr>
                <p:custDataLst>
                  <p:tags r:id="rId13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PA-椭圆 91">
                <a:extLst>
                  <a:ext uri="{FF2B5EF4-FFF2-40B4-BE49-F238E27FC236}">
                    <a16:creationId xmlns:a16="http://schemas.microsoft.com/office/drawing/2014/main" id="{E64E871B-96CA-4CB5-841E-464E25F1792D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PA-椭圆 92">
                <a:extLst>
                  <a:ext uri="{FF2B5EF4-FFF2-40B4-BE49-F238E27FC236}">
                    <a16:creationId xmlns:a16="http://schemas.microsoft.com/office/drawing/2014/main" id="{6EB964DA-B16D-4E1D-BF0E-C375885111A9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D217883-D6B4-4E24-A5E1-3E0477EBCC57}"/>
                </a:ext>
              </a:extLst>
            </p:cNvPr>
            <p:cNvGrpSpPr/>
            <p:nvPr/>
          </p:nvGrpSpPr>
          <p:grpSpPr>
            <a:xfrm rot="5400000">
              <a:off x="7951768" y="2861605"/>
              <a:ext cx="1029734" cy="1041176"/>
              <a:chOff x="4822019" y="2806715"/>
              <a:chExt cx="1029734" cy="1041176"/>
            </a:xfrm>
          </p:grpSpPr>
          <p:cxnSp>
            <p:nvCxnSpPr>
              <p:cNvPr id="16" name="PA-直接连接符 94">
                <a:extLst>
                  <a:ext uri="{FF2B5EF4-FFF2-40B4-BE49-F238E27FC236}">
                    <a16:creationId xmlns:a16="http://schemas.microsoft.com/office/drawing/2014/main" id="{E8064FE9-7691-4FC5-9A0C-4C047477E2B9}"/>
                  </a:ext>
                </a:extLst>
              </p:cNvPr>
              <p:cNvCxnSpPr>
                <a:cxnSpLocks/>
                <a:stCxn id="17" idx="7"/>
                <a:endCxn id="18" idx="3"/>
              </p:cNvCxnSpPr>
              <p:nvPr>
                <p:custDataLst>
                  <p:tags r:id="rId10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PA-椭圆 95">
                <a:extLst>
                  <a:ext uri="{FF2B5EF4-FFF2-40B4-BE49-F238E27FC236}">
                    <a16:creationId xmlns:a16="http://schemas.microsoft.com/office/drawing/2014/main" id="{E5D71506-4CE5-4DF2-A67E-60CF50B9B497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PA-椭圆 96">
                <a:extLst>
                  <a:ext uri="{FF2B5EF4-FFF2-40B4-BE49-F238E27FC236}">
                    <a16:creationId xmlns:a16="http://schemas.microsoft.com/office/drawing/2014/main" id="{AF521B4D-E32F-4011-934A-0D21D220F5FC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9737DAA5-E421-408F-8331-8DCC8BF37C5A}"/>
                </a:ext>
              </a:extLst>
            </p:cNvPr>
            <p:cNvGrpSpPr/>
            <p:nvPr/>
          </p:nvGrpSpPr>
          <p:grpSpPr>
            <a:xfrm>
              <a:off x="9437546" y="2861605"/>
              <a:ext cx="1029734" cy="1041176"/>
              <a:chOff x="4822019" y="2806715"/>
              <a:chExt cx="1029734" cy="1041176"/>
            </a:xfrm>
          </p:grpSpPr>
          <p:cxnSp>
            <p:nvCxnSpPr>
              <p:cNvPr id="13" name="PA-直接连接符 98">
                <a:extLst>
                  <a:ext uri="{FF2B5EF4-FFF2-40B4-BE49-F238E27FC236}">
                    <a16:creationId xmlns:a16="http://schemas.microsoft.com/office/drawing/2014/main" id="{D33EC537-A8DA-428C-9A98-6CD4D434F21D}"/>
                  </a:ext>
                </a:extLst>
              </p:cNvPr>
              <p:cNvCxnSpPr>
                <a:cxnSpLocks/>
                <a:stCxn id="14" idx="7"/>
                <a:endCxn id="15" idx="3"/>
              </p:cNvCxnSpPr>
              <p:nvPr>
                <p:custDataLst>
                  <p:tags r:id="rId7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PA-椭圆 99">
                <a:extLst>
                  <a:ext uri="{FF2B5EF4-FFF2-40B4-BE49-F238E27FC236}">
                    <a16:creationId xmlns:a16="http://schemas.microsoft.com/office/drawing/2014/main" id="{D689B57A-6103-42D0-8A60-6D8CA485FF27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PA-椭圆 100">
                <a:extLst>
                  <a:ext uri="{FF2B5EF4-FFF2-40B4-BE49-F238E27FC236}">
                    <a16:creationId xmlns:a16="http://schemas.microsoft.com/office/drawing/2014/main" id="{6711D565-039D-4836-8AFD-362EE3224FC7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8" name="PA-图片 43" descr="图片包含 物体&#10;&#10;已生成极高可信度的说明">
            <a:extLst>
              <a:ext uri="{FF2B5EF4-FFF2-40B4-BE49-F238E27FC236}">
                <a16:creationId xmlns:a16="http://schemas.microsoft.com/office/drawing/2014/main" id="{48E7E2F1-1E8D-4B42-AC7E-A4A226CF98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52" y="7914071"/>
            <a:ext cx="2800872" cy="2800872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60717A99-1C93-41DC-9AC0-EE5442EB515E}"/>
              </a:ext>
            </a:extLst>
          </p:cNvPr>
          <p:cNvSpPr txBox="1"/>
          <p:nvPr/>
        </p:nvSpPr>
        <p:spPr>
          <a:xfrm>
            <a:off x="5108157" y="4612399"/>
            <a:ext cx="1781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D8394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· 4 ·</a:t>
            </a:r>
            <a:endParaRPr lang="zh-CN" altLang="en-US" sz="4000" dirty="0">
              <a:solidFill>
                <a:srgbClr val="FD8394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7F70E6A-AD4A-4457-A047-106D7332598F}"/>
              </a:ext>
            </a:extLst>
          </p:cNvPr>
          <p:cNvSpPr/>
          <p:nvPr/>
        </p:nvSpPr>
        <p:spPr>
          <a:xfrm>
            <a:off x="0" y="1588667"/>
            <a:ext cx="5269333" cy="5269333"/>
          </a:xfrm>
          <a:prstGeom prst="rect">
            <a:avLst/>
          </a:prstGeom>
          <a:blipFill dpi="0" rotWithShape="1">
            <a:blip r:embed="rId28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66249E2-A43E-4047-8238-F1BBFFFD7F53}"/>
              </a:ext>
            </a:extLst>
          </p:cNvPr>
          <p:cNvSpPr/>
          <p:nvPr/>
        </p:nvSpPr>
        <p:spPr>
          <a:xfrm rot="900000">
            <a:off x="6734113" y="3412852"/>
            <a:ext cx="4204293" cy="4204293"/>
          </a:xfrm>
          <a:prstGeom prst="rect">
            <a:avLst/>
          </a:prstGeom>
          <a:blipFill dpi="0" rotWithShape="1">
            <a:blip r:embed="rId29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8F1A886-B6F7-4EEE-B3E8-6FF17EAD07CA}"/>
              </a:ext>
            </a:extLst>
          </p:cNvPr>
          <p:cNvSpPr/>
          <p:nvPr/>
        </p:nvSpPr>
        <p:spPr>
          <a:xfrm rot="19656597">
            <a:off x="9536063" y="466025"/>
            <a:ext cx="3394952" cy="3598768"/>
          </a:xfrm>
          <a:prstGeom prst="rect">
            <a:avLst/>
          </a:prstGeom>
          <a:blipFill dpi="0" rotWithShape="1">
            <a:blip r:embed="rId30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A-图片 41" descr="图片包含 文字, 物体&#10;&#10;已生成高可信度的说明">
            <a:extLst>
              <a:ext uri="{FF2B5EF4-FFF2-40B4-BE49-F238E27FC236}">
                <a16:creationId xmlns:a16="http://schemas.microsoft.com/office/drawing/2014/main" id="{B485BE9F-1167-4AB0-BF18-272A5F6D0B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193" y="2477138"/>
            <a:ext cx="2059990" cy="196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8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5EF4CD4-89C9-409A-A495-BD58885A6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0" y="1602197"/>
            <a:ext cx="10034590" cy="3729373"/>
          </a:xfrm>
          <a:prstGeom prst="rect">
            <a:avLst/>
          </a:prstGeom>
        </p:spPr>
      </p:pic>
      <p:pic>
        <p:nvPicPr>
          <p:cNvPr id="3" name="PA-图片 41" descr="图片包含 文字, 物体&#10;&#10;已生成高可信度的说明">
            <a:extLst>
              <a:ext uri="{FF2B5EF4-FFF2-40B4-BE49-F238E27FC236}">
                <a16:creationId xmlns:a16="http://schemas.microsoft.com/office/drawing/2014/main" id="{C9E9A757-CDE3-4C04-A302-977279AB4D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0" y="380171"/>
            <a:ext cx="841268" cy="8022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C4D05D-D2C5-42BA-81F9-904AC7C1005B}"/>
              </a:ext>
            </a:extLst>
          </p:cNvPr>
          <p:cNvSpPr txBox="1"/>
          <p:nvPr/>
        </p:nvSpPr>
        <p:spPr>
          <a:xfrm>
            <a:off x="1444566" y="632961"/>
            <a:ext cx="4352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方正综艺简体" panose="02010601030101010101" pitchFamily="2" charset="-122"/>
                <a:ea typeface="方正综艺简体" panose="02010601030101010101" pitchFamily="2" charset="-122"/>
              </a:rPr>
              <a:t>4·</a:t>
            </a:r>
            <a:r>
              <a:rPr lang="zh-CN" altLang="en-US" sz="2800" b="1" dirty="0">
                <a:latin typeface="方正综艺简体" panose="02010601030101010101" pitchFamily="2" charset="-122"/>
                <a:ea typeface="方正综艺简体" panose="02010601030101010101" pitchFamily="2" charset="-122"/>
              </a:rPr>
              <a:t>最佳</a:t>
            </a:r>
            <a:r>
              <a:rPr lang="zh-CN" altLang="en-US" sz="2800" b="1" dirty="0">
                <a:solidFill>
                  <a:srgbClr val="D6D60E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演员</a:t>
            </a:r>
            <a:r>
              <a:rPr lang="zh-CN" altLang="en-US" sz="2800" b="1" dirty="0">
                <a:latin typeface="方正综艺简体" panose="02010601030101010101" pitchFamily="2" charset="-122"/>
                <a:ea typeface="方正综艺简体" panose="02010601030101010101" pitchFamily="2" charset="-122"/>
              </a:rPr>
              <a:t>、编剧、导演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38D043-B5E3-454A-A93C-49C75692C729}"/>
              </a:ext>
            </a:extLst>
          </p:cNvPr>
          <p:cNvSpPr/>
          <p:nvPr/>
        </p:nvSpPr>
        <p:spPr>
          <a:xfrm flipH="1">
            <a:off x="10096058" y="25074"/>
            <a:ext cx="2061908" cy="1948869"/>
          </a:xfrm>
          <a:prstGeom prst="rect">
            <a:avLst/>
          </a:prstGeom>
          <a:blipFill dpi="0" rotWithShape="1">
            <a:blip r:embed="rId8">
              <a:alphaModFix amt="7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6298AFE-215A-47A6-8331-9DAF8346F100}"/>
              </a:ext>
            </a:extLst>
          </p:cNvPr>
          <p:cNvGrpSpPr/>
          <p:nvPr/>
        </p:nvGrpSpPr>
        <p:grpSpPr>
          <a:xfrm rot="5400000">
            <a:off x="5203582" y="6463213"/>
            <a:ext cx="1801145" cy="205942"/>
            <a:chOff x="1876490" y="5527972"/>
            <a:chExt cx="5177237" cy="591961"/>
          </a:xfrm>
        </p:grpSpPr>
        <p:cxnSp>
          <p:nvCxnSpPr>
            <p:cNvPr id="12" name="PA-直接连接符 77">
              <a:extLst>
                <a:ext uri="{FF2B5EF4-FFF2-40B4-BE49-F238E27FC236}">
                  <a16:creationId xmlns:a16="http://schemas.microsoft.com/office/drawing/2014/main" id="{E912C9D2-7EC5-42D4-9777-B1F07B60F7F8}"/>
                </a:ext>
              </a:extLst>
            </p:cNvPr>
            <p:cNvCxnSpPr>
              <a:cxnSpLocks/>
              <a:stCxn id="13" idx="7"/>
              <a:endCxn id="14" idx="3"/>
            </p:cNvCxnSpPr>
            <p:nvPr>
              <p:custDataLst>
                <p:tags r:id="rId2"/>
              </p:custDataLst>
            </p:nvPr>
          </p:nvCxnSpPr>
          <p:spPr>
            <a:xfrm rot="16200000" flipH="1">
              <a:off x="4455925" y="3808923"/>
              <a:ext cx="18367" cy="4030050"/>
            </a:xfrm>
            <a:prstGeom prst="line">
              <a:avLst/>
            </a:prstGeom>
            <a:ln w="25400">
              <a:solidFill>
                <a:srgbClr val="FC29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A-椭圆 78">
              <a:extLst>
                <a:ext uri="{FF2B5EF4-FFF2-40B4-BE49-F238E27FC236}">
                  <a16:creationId xmlns:a16="http://schemas.microsoft.com/office/drawing/2014/main" id="{D37780FD-92A1-44FF-A7A6-B526F901AC0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rot="2700000">
              <a:off x="1876493" y="5527969"/>
              <a:ext cx="573590" cy="573595"/>
            </a:xfrm>
            <a:prstGeom prst="ellipse">
              <a:avLst/>
            </a:prstGeom>
            <a:noFill/>
            <a:ln w="25400">
              <a:solidFill>
                <a:srgbClr val="FC29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PA-椭圆 79">
              <a:extLst>
                <a:ext uri="{FF2B5EF4-FFF2-40B4-BE49-F238E27FC236}">
                  <a16:creationId xmlns:a16="http://schemas.microsoft.com/office/drawing/2014/main" id="{E306383A-E416-4FFC-ACDE-FD867005DD3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2700000">
              <a:off x="6480132" y="5546337"/>
              <a:ext cx="573596" cy="573595"/>
            </a:xfrm>
            <a:prstGeom prst="ellipse">
              <a:avLst/>
            </a:prstGeom>
            <a:noFill/>
            <a:ln w="25400">
              <a:solidFill>
                <a:srgbClr val="FC29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916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F910C691-7FB2-4749-A172-141420432C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81" y="1612474"/>
            <a:ext cx="10029749" cy="37611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323ED7-32F4-467E-AC9F-13902A7E37AA}"/>
              </a:ext>
            </a:extLst>
          </p:cNvPr>
          <p:cNvSpPr/>
          <p:nvPr/>
        </p:nvSpPr>
        <p:spPr>
          <a:xfrm flipH="1">
            <a:off x="10096058" y="25074"/>
            <a:ext cx="2061908" cy="1948869"/>
          </a:xfrm>
          <a:prstGeom prst="rect">
            <a:avLst/>
          </a:prstGeom>
          <a:blipFill dpi="0" rotWithShape="1">
            <a:blip r:embed="rId10">
              <a:alphaModFix amt="7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2D9E20B-DFE5-4441-80F0-04C8F44DC812}"/>
              </a:ext>
            </a:extLst>
          </p:cNvPr>
          <p:cNvGrpSpPr/>
          <p:nvPr/>
        </p:nvGrpSpPr>
        <p:grpSpPr>
          <a:xfrm rot="5400000">
            <a:off x="5231150" y="380132"/>
            <a:ext cx="1748399" cy="203564"/>
            <a:chOff x="1876490" y="5527972"/>
            <a:chExt cx="5025622" cy="585127"/>
          </a:xfrm>
        </p:grpSpPr>
        <p:cxnSp>
          <p:nvCxnSpPr>
            <p:cNvPr id="12" name="PA-直接连接符 77">
              <a:extLst>
                <a:ext uri="{FF2B5EF4-FFF2-40B4-BE49-F238E27FC236}">
                  <a16:creationId xmlns:a16="http://schemas.microsoft.com/office/drawing/2014/main" id="{5975490F-46FA-412F-B5CE-CA3529C5B41A}"/>
                </a:ext>
              </a:extLst>
            </p:cNvPr>
            <p:cNvCxnSpPr>
              <a:cxnSpLocks/>
              <a:stCxn id="13" idx="7"/>
              <a:endCxn id="14" idx="3"/>
            </p:cNvCxnSpPr>
            <p:nvPr>
              <p:custDataLst>
                <p:tags r:id="rId5"/>
              </p:custDataLst>
            </p:nvPr>
          </p:nvCxnSpPr>
          <p:spPr>
            <a:xfrm rot="16200000" flipH="1">
              <a:off x="4383533" y="3881319"/>
              <a:ext cx="11538" cy="3878434"/>
            </a:xfrm>
            <a:prstGeom prst="line">
              <a:avLst/>
            </a:prstGeom>
            <a:ln w="25400">
              <a:solidFill>
                <a:srgbClr val="FC29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A-椭圆 78">
              <a:extLst>
                <a:ext uri="{FF2B5EF4-FFF2-40B4-BE49-F238E27FC236}">
                  <a16:creationId xmlns:a16="http://schemas.microsoft.com/office/drawing/2014/main" id="{E4224E28-8F27-4CDC-9EFF-A0A3B63B2AE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2700000">
              <a:off x="1876493" y="5527969"/>
              <a:ext cx="573590" cy="573595"/>
            </a:xfrm>
            <a:prstGeom prst="ellipse">
              <a:avLst/>
            </a:prstGeom>
            <a:noFill/>
            <a:ln w="25400">
              <a:solidFill>
                <a:srgbClr val="FC29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PA-椭圆 79">
              <a:extLst>
                <a:ext uri="{FF2B5EF4-FFF2-40B4-BE49-F238E27FC236}">
                  <a16:creationId xmlns:a16="http://schemas.microsoft.com/office/drawing/2014/main" id="{8889B379-F86F-4C28-B998-ED9B2C5F7DD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2700000">
              <a:off x="6328518" y="5539505"/>
              <a:ext cx="573593" cy="573595"/>
            </a:xfrm>
            <a:prstGeom prst="ellipse">
              <a:avLst/>
            </a:prstGeom>
            <a:noFill/>
            <a:ln w="25400">
              <a:solidFill>
                <a:srgbClr val="FC29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2ED07CD-A380-47A0-B87C-3E4E0BBE3002}"/>
              </a:ext>
            </a:extLst>
          </p:cNvPr>
          <p:cNvGrpSpPr/>
          <p:nvPr/>
        </p:nvGrpSpPr>
        <p:grpSpPr>
          <a:xfrm rot="5400000">
            <a:off x="5203582" y="6463213"/>
            <a:ext cx="1801145" cy="205942"/>
            <a:chOff x="1876490" y="5527972"/>
            <a:chExt cx="5177237" cy="591961"/>
          </a:xfrm>
        </p:grpSpPr>
        <p:cxnSp>
          <p:nvCxnSpPr>
            <p:cNvPr id="21" name="PA-直接连接符 77">
              <a:extLst>
                <a:ext uri="{FF2B5EF4-FFF2-40B4-BE49-F238E27FC236}">
                  <a16:creationId xmlns:a16="http://schemas.microsoft.com/office/drawing/2014/main" id="{0704DB70-93E3-47E4-857B-3D62A95A8C4F}"/>
                </a:ext>
              </a:extLst>
            </p:cNvPr>
            <p:cNvCxnSpPr>
              <a:cxnSpLocks/>
              <a:stCxn id="22" idx="7"/>
              <a:endCxn id="23" idx="3"/>
            </p:cNvCxnSpPr>
            <p:nvPr>
              <p:custDataLst>
                <p:tags r:id="rId2"/>
              </p:custDataLst>
            </p:nvPr>
          </p:nvCxnSpPr>
          <p:spPr>
            <a:xfrm rot="16200000" flipH="1">
              <a:off x="4455925" y="3808923"/>
              <a:ext cx="18367" cy="4030050"/>
            </a:xfrm>
            <a:prstGeom prst="line">
              <a:avLst/>
            </a:prstGeom>
            <a:ln w="25400">
              <a:solidFill>
                <a:srgbClr val="FC29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PA-椭圆 78">
              <a:extLst>
                <a:ext uri="{FF2B5EF4-FFF2-40B4-BE49-F238E27FC236}">
                  <a16:creationId xmlns:a16="http://schemas.microsoft.com/office/drawing/2014/main" id="{73B3BA10-3352-4490-9EEB-1C5CDF31806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rot="2700000">
              <a:off x="1876493" y="5527969"/>
              <a:ext cx="573590" cy="573595"/>
            </a:xfrm>
            <a:prstGeom prst="ellipse">
              <a:avLst/>
            </a:prstGeom>
            <a:noFill/>
            <a:ln w="25400">
              <a:solidFill>
                <a:srgbClr val="FC29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椭圆 79">
              <a:extLst>
                <a:ext uri="{FF2B5EF4-FFF2-40B4-BE49-F238E27FC236}">
                  <a16:creationId xmlns:a16="http://schemas.microsoft.com/office/drawing/2014/main" id="{2F5A0FDF-662C-4419-8A2B-E03D719BFEA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2700000">
              <a:off x="6480132" y="5546337"/>
              <a:ext cx="573596" cy="573595"/>
            </a:xfrm>
            <a:prstGeom prst="ellipse">
              <a:avLst/>
            </a:prstGeom>
            <a:noFill/>
            <a:ln w="25400">
              <a:solidFill>
                <a:srgbClr val="FC29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A3BF3C6-97F4-4C58-B0B3-0BEF28031290}"/>
              </a:ext>
            </a:extLst>
          </p:cNvPr>
          <p:cNvGrpSpPr/>
          <p:nvPr/>
        </p:nvGrpSpPr>
        <p:grpSpPr>
          <a:xfrm>
            <a:off x="395890" y="380171"/>
            <a:ext cx="5401150" cy="802240"/>
            <a:chOff x="395890" y="380171"/>
            <a:chExt cx="5401150" cy="802240"/>
          </a:xfrm>
        </p:grpSpPr>
        <p:pic>
          <p:nvPicPr>
            <p:cNvPr id="6" name="PA-图片 41" descr="图片包含 文字, 物体&#10;&#10;已生成高可信度的说明">
              <a:extLst>
                <a:ext uri="{FF2B5EF4-FFF2-40B4-BE49-F238E27FC236}">
                  <a16:creationId xmlns:a16="http://schemas.microsoft.com/office/drawing/2014/main" id="{76101938-1DB0-4777-81DC-F8E5F778E93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890" y="380171"/>
              <a:ext cx="841268" cy="802240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D918BDD-2AE7-4090-AACC-8079721DCB71}"/>
                </a:ext>
              </a:extLst>
            </p:cNvPr>
            <p:cNvSpPr txBox="1"/>
            <p:nvPr/>
          </p:nvSpPr>
          <p:spPr>
            <a:xfrm>
              <a:off x="1444566" y="632961"/>
              <a:ext cx="43524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4·</a:t>
              </a:r>
              <a:r>
                <a:rPr lang="zh-CN" altLang="en-US" sz="2800" b="1" dirty="0"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最佳演员、</a:t>
              </a:r>
              <a:r>
                <a:rPr lang="zh-CN" altLang="en-US" sz="2800" b="1" dirty="0">
                  <a:solidFill>
                    <a:srgbClr val="D6D60E"/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编剧</a:t>
              </a:r>
              <a:r>
                <a:rPr lang="zh-CN" altLang="en-US" sz="2800" b="1" dirty="0"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、导演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5648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B4C6568-91B6-4EC8-90A7-2A3863F18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22" y="1560559"/>
            <a:ext cx="10411128" cy="380621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BCF0FF6-C766-4F09-8916-073D2954DC37}"/>
              </a:ext>
            </a:extLst>
          </p:cNvPr>
          <p:cNvSpPr/>
          <p:nvPr/>
        </p:nvSpPr>
        <p:spPr>
          <a:xfrm>
            <a:off x="1833563" y="2024857"/>
            <a:ext cx="704850" cy="3109119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9323ED7-32F4-467E-AC9F-13902A7E37AA}"/>
              </a:ext>
            </a:extLst>
          </p:cNvPr>
          <p:cNvSpPr/>
          <p:nvPr/>
        </p:nvSpPr>
        <p:spPr>
          <a:xfrm flipH="1">
            <a:off x="10096058" y="25074"/>
            <a:ext cx="2061908" cy="1948869"/>
          </a:xfrm>
          <a:prstGeom prst="rect">
            <a:avLst/>
          </a:prstGeom>
          <a:blipFill dpi="0" rotWithShape="1">
            <a:blip r:embed="rId8">
              <a:alphaModFix amt="7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E8D53CC-759C-4933-A651-588CAD40AC62}"/>
              </a:ext>
            </a:extLst>
          </p:cNvPr>
          <p:cNvGrpSpPr/>
          <p:nvPr/>
        </p:nvGrpSpPr>
        <p:grpSpPr>
          <a:xfrm rot="5400000">
            <a:off x="5231150" y="380132"/>
            <a:ext cx="1748399" cy="203564"/>
            <a:chOff x="1876490" y="5527972"/>
            <a:chExt cx="5025622" cy="585127"/>
          </a:xfrm>
        </p:grpSpPr>
        <p:cxnSp>
          <p:nvCxnSpPr>
            <p:cNvPr id="11" name="PA-直接连接符 77">
              <a:extLst>
                <a:ext uri="{FF2B5EF4-FFF2-40B4-BE49-F238E27FC236}">
                  <a16:creationId xmlns:a16="http://schemas.microsoft.com/office/drawing/2014/main" id="{EB21DCC6-3121-4E58-BA53-1C0A20448FC2}"/>
                </a:ext>
              </a:extLst>
            </p:cNvPr>
            <p:cNvCxnSpPr>
              <a:cxnSpLocks/>
              <a:stCxn id="12" idx="7"/>
              <a:endCxn id="13" idx="3"/>
            </p:cNvCxnSpPr>
            <p:nvPr>
              <p:custDataLst>
                <p:tags r:id="rId2"/>
              </p:custDataLst>
            </p:nvPr>
          </p:nvCxnSpPr>
          <p:spPr>
            <a:xfrm rot="16200000" flipH="1">
              <a:off x="4383533" y="3881319"/>
              <a:ext cx="11538" cy="3878434"/>
            </a:xfrm>
            <a:prstGeom prst="line">
              <a:avLst/>
            </a:prstGeom>
            <a:ln w="25400">
              <a:solidFill>
                <a:srgbClr val="FC29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PA-椭圆 78">
              <a:extLst>
                <a:ext uri="{FF2B5EF4-FFF2-40B4-BE49-F238E27FC236}">
                  <a16:creationId xmlns:a16="http://schemas.microsoft.com/office/drawing/2014/main" id="{5D134B81-7CF5-45E1-8E63-828E6054E1A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rot="2700000">
              <a:off x="1876493" y="5527969"/>
              <a:ext cx="573590" cy="573595"/>
            </a:xfrm>
            <a:prstGeom prst="ellipse">
              <a:avLst/>
            </a:prstGeom>
            <a:noFill/>
            <a:ln w="25400">
              <a:solidFill>
                <a:srgbClr val="FC29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PA-椭圆 79">
              <a:extLst>
                <a:ext uri="{FF2B5EF4-FFF2-40B4-BE49-F238E27FC236}">
                  <a16:creationId xmlns:a16="http://schemas.microsoft.com/office/drawing/2014/main" id="{F2589C41-5D47-44AF-A198-D60A455A00A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2700000">
              <a:off x="6328518" y="5539505"/>
              <a:ext cx="573593" cy="573595"/>
            </a:xfrm>
            <a:prstGeom prst="ellipse">
              <a:avLst/>
            </a:prstGeom>
            <a:noFill/>
            <a:ln w="25400">
              <a:solidFill>
                <a:srgbClr val="FC29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C8D7CE0-A8B0-4E4A-A29D-84469294BB6E}"/>
              </a:ext>
            </a:extLst>
          </p:cNvPr>
          <p:cNvSpPr txBox="1"/>
          <p:nvPr/>
        </p:nvSpPr>
        <p:spPr>
          <a:xfrm>
            <a:off x="2752963" y="27025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E7E2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潜力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A18A03B-410F-419C-9027-B95A183FD938}"/>
              </a:ext>
            </a:extLst>
          </p:cNvPr>
          <p:cNvSpPr txBox="1"/>
          <p:nvPr/>
        </p:nvSpPr>
        <p:spPr>
          <a:xfrm>
            <a:off x="3511302" y="27190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E7E2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纪录片</a:t>
            </a:r>
          </a:p>
        </p:txBody>
      </p:sp>
      <p:sp>
        <p:nvSpPr>
          <p:cNvPr id="19" name="royal-crown_30064">
            <a:extLst>
              <a:ext uri="{FF2B5EF4-FFF2-40B4-BE49-F238E27FC236}">
                <a16:creationId xmlns:a16="http://schemas.microsoft.com/office/drawing/2014/main" id="{D3047CCA-66D3-498D-916D-7B13FBD001C3}"/>
              </a:ext>
            </a:extLst>
          </p:cNvPr>
          <p:cNvSpPr>
            <a:spLocks noChangeAspect="1"/>
          </p:cNvSpPr>
          <p:nvPr/>
        </p:nvSpPr>
        <p:spPr bwMode="auto">
          <a:xfrm>
            <a:off x="1969933" y="1607953"/>
            <a:ext cx="433136" cy="375030"/>
          </a:xfrm>
          <a:custGeom>
            <a:avLst/>
            <a:gdLst>
              <a:gd name="T0" fmla="*/ 1746 w 1746"/>
              <a:gd name="T1" fmla="*/ 59 h 1514"/>
              <a:gd name="T2" fmla="*/ 1720 w 1746"/>
              <a:gd name="T3" fmla="*/ 21 h 1514"/>
              <a:gd name="T4" fmla="*/ 1675 w 1746"/>
              <a:gd name="T5" fmla="*/ 29 h 1514"/>
              <a:gd name="T6" fmla="*/ 1294 w 1746"/>
              <a:gd name="T7" fmla="*/ 408 h 1514"/>
              <a:gd name="T8" fmla="*/ 902 w 1746"/>
              <a:gd name="T9" fmla="*/ 16 h 1514"/>
              <a:gd name="T10" fmla="*/ 844 w 1746"/>
              <a:gd name="T11" fmla="*/ 16 h 1514"/>
              <a:gd name="T12" fmla="*/ 451 w 1746"/>
              <a:gd name="T13" fmla="*/ 408 h 1514"/>
              <a:gd name="T14" fmla="*/ 71 w 1746"/>
              <a:gd name="T15" fmla="*/ 29 h 1514"/>
              <a:gd name="T16" fmla="*/ 26 w 1746"/>
              <a:gd name="T17" fmla="*/ 21 h 1514"/>
              <a:gd name="T18" fmla="*/ 0 w 1746"/>
              <a:gd name="T19" fmla="*/ 59 h 1514"/>
              <a:gd name="T20" fmla="*/ 0 w 1746"/>
              <a:gd name="T21" fmla="*/ 1283 h 1514"/>
              <a:gd name="T22" fmla="*/ 2 w 1746"/>
              <a:gd name="T23" fmla="*/ 1291 h 1514"/>
              <a:gd name="T24" fmla="*/ 0 w 1746"/>
              <a:gd name="T25" fmla="*/ 1299 h 1514"/>
              <a:gd name="T26" fmla="*/ 873 w 1746"/>
              <a:gd name="T27" fmla="*/ 1514 h 1514"/>
              <a:gd name="T28" fmla="*/ 1746 w 1746"/>
              <a:gd name="T29" fmla="*/ 1299 h 1514"/>
              <a:gd name="T30" fmla="*/ 1744 w 1746"/>
              <a:gd name="T31" fmla="*/ 1291 h 1514"/>
              <a:gd name="T32" fmla="*/ 1746 w 1746"/>
              <a:gd name="T33" fmla="*/ 1283 h 1514"/>
              <a:gd name="T34" fmla="*/ 1746 w 1746"/>
              <a:gd name="T35" fmla="*/ 59 h 1514"/>
              <a:gd name="T36" fmla="*/ 1746 w 1746"/>
              <a:gd name="T37" fmla="*/ 59 h 1514"/>
              <a:gd name="T38" fmla="*/ 166 w 1746"/>
              <a:gd name="T39" fmla="*/ 460 h 1514"/>
              <a:gd name="T40" fmla="*/ 192 w 1746"/>
              <a:gd name="T41" fmla="*/ 421 h 1514"/>
              <a:gd name="T42" fmla="*/ 237 w 1746"/>
              <a:gd name="T43" fmla="*/ 430 h 1514"/>
              <a:gd name="T44" fmla="*/ 451 w 1746"/>
              <a:gd name="T45" fmla="*/ 643 h 1514"/>
              <a:gd name="T46" fmla="*/ 688 w 1746"/>
              <a:gd name="T47" fmla="*/ 406 h 1514"/>
              <a:gd name="T48" fmla="*/ 747 w 1746"/>
              <a:gd name="T49" fmla="*/ 406 h 1514"/>
              <a:gd name="T50" fmla="*/ 747 w 1746"/>
              <a:gd name="T51" fmla="*/ 465 h 1514"/>
              <a:gd name="T52" fmla="*/ 481 w 1746"/>
              <a:gd name="T53" fmla="*/ 732 h 1514"/>
              <a:gd name="T54" fmla="*/ 422 w 1746"/>
              <a:gd name="T55" fmla="*/ 732 h 1514"/>
              <a:gd name="T56" fmla="*/ 249 w 1746"/>
              <a:gd name="T57" fmla="*/ 560 h 1514"/>
              <a:gd name="T58" fmla="*/ 249 w 1746"/>
              <a:gd name="T59" fmla="*/ 846 h 1514"/>
              <a:gd name="T60" fmla="*/ 208 w 1746"/>
              <a:gd name="T61" fmla="*/ 887 h 1514"/>
              <a:gd name="T62" fmla="*/ 166 w 1746"/>
              <a:gd name="T63" fmla="*/ 846 h 1514"/>
              <a:gd name="T64" fmla="*/ 166 w 1746"/>
              <a:gd name="T65" fmla="*/ 460 h 1514"/>
              <a:gd name="T66" fmla="*/ 873 w 1746"/>
              <a:gd name="T67" fmla="*/ 1431 h 1514"/>
              <a:gd name="T68" fmla="*/ 83 w 1746"/>
              <a:gd name="T69" fmla="*/ 1299 h 1514"/>
              <a:gd name="T70" fmla="*/ 873 w 1746"/>
              <a:gd name="T71" fmla="*/ 1166 h 1514"/>
              <a:gd name="T72" fmla="*/ 1663 w 1746"/>
              <a:gd name="T73" fmla="*/ 1298 h 1514"/>
              <a:gd name="T74" fmla="*/ 873 w 1746"/>
              <a:gd name="T75" fmla="*/ 1431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46" h="1514">
                <a:moveTo>
                  <a:pt x="1746" y="59"/>
                </a:moveTo>
                <a:cubicBezTo>
                  <a:pt x="1746" y="42"/>
                  <a:pt x="1736" y="27"/>
                  <a:pt x="1720" y="21"/>
                </a:cubicBezTo>
                <a:cubicBezTo>
                  <a:pt x="1705" y="14"/>
                  <a:pt x="1687" y="18"/>
                  <a:pt x="1675" y="29"/>
                </a:cubicBezTo>
                <a:lnTo>
                  <a:pt x="1294" y="408"/>
                </a:lnTo>
                <a:lnTo>
                  <a:pt x="902" y="16"/>
                </a:lnTo>
                <a:cubicBezTo>
                  <a:pt x="886" y="0"/>
                  <a:pt x="860" y="0"/>
                  <a:pt x="844" y="16"/>
                </a:cubicBezTo>
                <a:lnTo>
                  <a:pt x="451" y="408"/>
                </a:lnTo>
                <a:lnTo>
                  <a:pt x="71" y="29"/>
                </a:lnTo>
                <a:cubicBezTo>
                  <a:pt x="59" y="18"/>
                  <a:pt x="41" y="14"/>
                  <a:pt x="26" y="21"/>
                </a:cubicBezTo>
                <a:cubicBezTo>
                  <a:pt x="10" y="27"/>
                  <a:pt x="0" y="42"/>
                  <a:pt x="0" y="59"/>
                </a:cubicBezTo>
                <a:lnTo>
                  <a:pt x="0" y="1283"/>
                </a:lnTo>
                <a:cubicBezTo>
                  <a:pt x="0" y="1286"/>
                  <a:pt x="1" y="1289"/>
                  <a:pt x="2" y="1291"/>
                </a:cubicBezTo>
                <a:cubicBezTo>
                  <a:pt x="1" y="1294"/>
                  <a:pt x="0" y="1296"/>
                  <a:pt x="0" y="1299"/>
                </a:cubicBezTo>
                <a:cubicBezTo>
                  <a:pt x="0" y="1469"/>
                  <a:pt x="549" y="1514"/>
                  <a:pt x="873" y="1514"/>
                </a:cubicBezTo>
                <a:cubicBezTo>
                  <a:pt x="1197" y="1514"/>
                  <a:pt x="1746" y="1469"/>
                  <a:pt x="1746" y="1299"/>
                </a:cubicBezTo>
                <a:cubicBezTo>
                  <a:pt x="1746" y="1296"/>
                  <a:pt x="1744" y="1294"/>
                  <a:pt x="1744" y="1291"/>
                </a:cubicBezTo>
                <a:cubicBezTo>
                  <a:pt x="1745" y="1289"/>
                  <a:pt x="1746" y="1286"/>
                  <a:pt x="1746" y="1283"/>
                </a:cubicBezTo>
                <a:lnTo>
                  <a:pt x="1746" y="59"/>
                </a:lnTo>
                <a:lnTo>
                  <a:pt x="1746" y="59"/>
                </a:lnTo>
                <a:close/>
                <a:moveTo>
                  <a:pt x="166" y="460"/>
                </a:moveTo>
                <a:cubicBezTo>
                  <a:pt x="166" y="443"/>
                  <a:pt x="177" y="428"/>
                  <a:pt x="192" y="421"/>
                </a:cubicBezTo>
                <a:cubicBezTo>
                  <a:pt x="208" y="415"/>
                  <a:pt x="225" y="418"/>
                  <a:pt x="237" y="430"/>
                </a:cubicBezTo>
                <a:lnTo>
                  <a:pt x="451" y="643"/>
                </a:lnTo>
                <a:lnTo>
                  <a:pt x="688" y="406"/>
                </a:lnTo>
                <a:cubicBezTo>
                  <a:pt x="705" y="390"/>
                  <a:pt x="731" y="390"/>
                  <a:pt x="747" y="406"/>
                </a:cubicBezTo>
                <a:cubicBezTo>
                  <a:pt x="763" y="422"/>
                  <a:pt x="763" y="448"/>
                  <a:pt x="747" y="465"/>
                </a:cubicBezTo>
                <a:lnTo>
                  <a:pt x="481" y="732"/>
                </a:lnTo>
                <a:cubicBezTo>
                  <a:pt x="464" y="748"/>
                  <a:pt x="438" y="748"/>
                  <a:pt x="422" y="732"/>
                </a:cubicBezTo>
                <a:lnTo>
                  <a:pt x="249" y="560"/>
                </a:lnTo>
                <a:lnTo>
                  <a:pt x="249" y="846"/>
                </a:lnTo>
                <a:cubicBezTo>
                  <a:pt x="249" y="869"/>
                  <a:pt x="231" y="887"/>
                  <a:pt x="208" y="887"/>
                </a:cubicBezTo>
                <a:cubicBezTo>
                  <a:pt x="185" y="887"/>
                  <a:pt x="166" y="869"/>
                  <a:pt x="166" y="846"/>
                </a:cubicBezTo>
                <a:lnTo>
                  <a:pt x="166" y="460"/>
                </a:lnTo>
                <a:close/>
                <a:moveTo>
                  <a:pt x="873" y="1431"/>
                </a:moveTo>
                <a:cubicBezTo>
                  <a:pt x="381" y="1431"/>
                  <a:pt x="97" y="1344"/>
                  <a:pt x="83" y="1299"/>
                </a:cubicBezTo>
                <a:cubicBezTo>
                  <a:pt x="97" y="1253"/>
                  <a:pt x="380" y="1166"/>
                  <a:pt x="873" y="1166"/>
                </a:cubicBezTo>
                <a:cubicBezTo>
                  <a:pt x="1366" y="1166"/>
                  <a:pt x="1649" y="1253"/>
                  <a:pt x="1663" y="1298"/>
                </a:cubicBezTo>
                <a:cubicBezTo>
                  <a:pt x="1649" y="1344"/>
                  <a:pt x="1366" y="1431"/>
                  <a:pt x="873" y="143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FD99BF2-0C2D-4415-A522-B56072258D6D}"/>
              </a:ext>
            </a:extLst>
          </p:cNvPr>
          <p:cNvGrpSpPr/>
          <p:nvPr/>
        </p:nvGrpSpPr>
        <p:grpSpPr>
          <a:xfrm>
            <a:off x="395890" y="380171"/>
            <a:ext cx="5401150" cy="802240"/>
            <a:chOff x="395890" y="380171"/>
            <a:chExt cx="5401150" cy="802240"/>
          </a:xfrm>
        </p:grpSpPr>
        <p:pic>
          <p:nvPicPr>
            <p:cNvPr id="6" name="PA-图片 41" descr="图片包含 文字, 物体&#10;&#10;已生成高可信度的说明">
              <a:extLst>
                <a:ext uri="{FF2B5EF4-FFF2-40B4-BE49-F238E27FC236}">
                  <a16:creationId xmlns:a16="http://schemas.microsoft.com/office/drawing/2014/main" id="{76101938-1DB0-4777-81DC-F8E5F778E93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890" y="380171"/>
              <a:ext cx="841268" cy="802240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8648833-39B0-4093-95E8-B6CE4F530402}"/>
                </a:ext>
              </a:extLst>
            </p:cNvPr>
            <p:cNvSpPr txBox="1"/>
            <p:nvPr/>
          </p:nvSpPr>
          <p:spPr>
            <a:xfrm>
              <a:off x="1444566" y="632961"/>
              <a:ext cx="43524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4·</a:t>
              </a:r>
              <a:r>
                <a:rPr lang="zh-CN" altLang="en-US" sz="2800" b="1" dirty="0"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最佳演员、编剧、</a:t>
              </a:r>
              <a:r>
                <a:rPr lang="zh-CN" altLang="en-US" sz="2800" b="1" dirty="0">
                  <a:solidFill>
                    <a:srgbClr val="D6D60E"/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导演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68891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6">
            <a:extLst>
              <a:ext uri="{FF2B5EF4-FFF2-40B4-BE49-F238E27FC236}">
                <a16:creationId xmlns:a16="http://schemas.microsoft.com/office/drawing/2014/main" id="{2117B153-1814-43FC-952D-3C33825C14A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044203" y="1689303"/>
            <a:ext cx="5944417" cy="330955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vert="horz" wrap="squar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0"/>
              </a:lnSpc>
            </a:pPr>
            <a:r>
              <a:rPr lang="en-US" altLang="zh-CN" spc="-1200" dirty="0">
                <a:blipFill dpi="0" rotWithShape="1">
                  <a:blip r:embed="rId6"/>
                  <a:srcRect/>
                  <a:stretch>
                    <a:fillRect/>
                  </a:stretch>
                </a:blipFill>
                <a:latin typeface="Arial" panose="020B0604020202020204" pitchFamily="34" charset="0"/>
              </a:rPr>
              <a:t>__________</a:t>
            </a:r>
            <a:endParaRPr lang="zh-CN" altLang="en-US" spc="-1200" dirty="0">
              <a:blipFill dpi="0" rotWithShape="1">
                <a:blip r:embed="rId6"/>
                <a:srcRect/>
                <a:stretch>
                  <a:fillRect/>
                </a:stretch>
              </a:blipFill>
              <a:latin typeface="Arial" panose="020B0604020202020204" pitchFamily="34" charset="0"/>
            </a:endParaRPr>
          </a:p>
        </p:txBody>
      </p:sp>
      <p:sp>
        <p:nvSpPr>
          <p:cNvPr id="4" name="PA-文本框 2">
            <a:extLst>
              <a:ext uri="{FF2B5EF4-FFF2-40B4-BE49-F238E27FC236}">
                <a16:creationId xmlns:a16="http://schemas.microsoft.com/office/drawing/2014/main" id="{FBA26CD8-8237-4E9E-B6C4-EC12B43167A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-1758850"/>
            <a:ext cx="6088407" cy="14465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8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zh-CN" altLang="en-US" sz="8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DC40D01-199F-4B0D-B6BC-C337DDEB2D8B}"/>
              </a:ext>
            </a:extLst>
          </p:cNvPr>
          <p:cNvSpPr/>
          <p:nvPr/>
        </p:nvSpPr>
        <p:spPr>
          <a:xfrm flipH="1">
            <a:off x="-2857500" y="0"/>
            <a:ext cx="6263813" cy="6858000"/>
          </a:xfrm>
          <a:custGeom>
            <a:avLst/>
            <a:gdLst>
              <a:gd name="connsiteX0" fmla="*/ 7258050 w 7258050"/>
              <a:gd name="connsiteY0" fmla="*/ 0 h 6858000"/>
              <a:gd name="connsiteX1" fmla="*/ 1943077 w 7258050"/>
              <a:gd name="connsiteY1" fmla="*/ 0 h 6858000"/>
              <a:gd name="connsiteX2" fmla="*/ 0 w 7258050"/>
              <a:gd name="connsiteY2" fmla="*/ 6858000 h 6858000"/>
              <a:gd name="connsiteX3" fmla="*/ 7258050 w 7258050"/>
              <a:gd name="connsiteY3" fmla="*/ 6858000 h 6858000"/>
              <a:gd name="connsiteX0" fmla="*/ 7258050 w 7258050"/>
              <a:gd name="connsiteY0" fmla="*/ 12700 h 6870700"/>
              <a:gd name="connsiteX1" fmla="*/ 2281330 w 7258050"/>
              <a:gd name="connsiteY1" fmla="*/ 0 h 6870700"/>
              <a:gd name="connsiteX2" fmla="*/ 0 w 7258050"/>
              <a:gd name="connsiteY2" fmla="*/ 6870700 h 6870700"/>
              <a:gd name="connsiteX3" fmla="*/ 7258050 w 7258050"/>
              <a:gd name="connsiteY3" fmla="*/ 6870700 h 6870700"/>
              <a:gd name="connsiteX4" fmla="*/ 7258050 w 7258050"/>
              <a:gd name="connsiteY4" fmla="*/ 12700 h 6870700"/>
              <a:gd name="connsiteX0" fmla="*/ 7568115 w 7568115"/>
              <a:gd name="connsiteY0" fmla="*/ 12700 h 6870700"/>
              <a:gd name="connsiteX1" fmla="*/ 2591395 w 7568115"/>
              <a:gd name="connsiteY1" fmla="*/ 0 h 6870700"/>
              <a:gd name="connsiteX2" fmla="*/ 0 w 7568115"/>
              <a:gd name="connsiteY2" fmla="*/ 6870700 h 6870700"/>
              <a:gd name="connsiteX3" fmla="*/ 7568115 w 7568115"/>
              <a:gd name="connsiteY3" fmla="*/ 6870700 h 6870700"/>
              <a:gd name="connsiteX4" fmla="*/ 7568115 w 7568115"/>
              <a:gd name="connsiteY4" fmla="*/ 12700 h 6870700"/>
              <a:gd name="connsiteX0" fmla="*/ 7568115 w 7568115"/>
              <a:gd name="connsiteY0" fmla="*/ 0 h 6858000"/>
              <a:gd name="connsiteX1" fmla="*/ 2309517 w 7568115"/>
              <a:gd name="connsiteY1" fmla="*/ 0 h 6858000"/>
              <a:gd name="connsiteX2" fmla="*/ 0 w 7568115"/>
              <a:gd name="connsiteY2" fmla="*/ 6858000 h 6858000"/>
              <a:gd name="connsiteX3" fmla="*/ 7568115 w 7568115"/>
              <a:gd name="connsiteY3" fmla="*/ 6858000 h 6858000"/>
              <a:gd name="connsiteX4" fmla="*/ 7568115 w 7568115"/>
              <a:gd name="connsiteY4" fmla="*/ 0 h 6858000"/>
              <a:gd name="connsiteX0" fmla="*/ 7568115 w 7568115"/>
              <a:gd name="connsiteY0" fmla="*/ 0 h 6858000"/>
              <a:gd name="connsiteX1" fmla="*/ 53876 w 7568115"/>
              <a:gd name="connsiteY1" fmla="*/ 0 h 6858000"/>
              <a:gd name="connsiteX2" fmla="*/ 0 w 7568115"/>
              <a:gd name="connsiteY2" fmla="*/ 6858000 h 6858000"/>
              <a:gd name="connsiteX3" fmla="*/ 7568115 w 7568115"/>
              <a:gd name="connsiteY3" fmla="*/ 6858000 h 6858000"/>
              <a:gd name="connsiteX4" fmla="*/ 7568115 w 756811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8115" h="6858000">
                <a:moveTo>
                  <a:pt x="7568115" y="0"/>
                </a:moveTo>
                <a:lnTo>
                  <a:pt x="53876" y="0"/>
                </a:lnTo>
                <a:lnTo>
                  <a:pt x="0" y="6858000"/>
                </a:lnTo>
                <a:lnTo>
                  <a:pt x="7568115" y="6858000"/>
                </a:lnTo>
                <a:lnTo>
                  <a:pt x="7568115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" name="PA-文本框 2">
            <a:extLst>
              <a:ext uri="{FF2B5EF4-FFF2-40B4-BE49-F238E27FC236}">
                <a16:creationId xmlns:a16="http://schemas.microsoft.com/office/drawing/2014/main" id="{C2E6220A-788C-4FC1-8831-12295B7F0E0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82315" y="2559250"/>
            <a:ext cx="1649785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091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25039 0.04699 L 0.25039 0.64283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7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*sin(rand(360))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300000" y="300000"/>
                                    </p:animScale>
                                    <p:animEffect transition="out" filter="fade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3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23789 0.64954 L 0.23789 0.64977 C 0.23815 0.64653 0.23854 0.64352 0.23893 0.64028 C 0.23906 0.6382 0.23919 0.63612 0.23945 0.6338 C 0.23945 0.63287 0.23971 0.63195 0.23997 0.63102 C 0.2401 0.62987 0.24023 0.62871 0.24049 0.62732 C 0.24075 0.62616 0.24115 0.625 0.24154 0.62362 C 0.24271 0.61783 0.24088 0.62199 0.24362 0.61713 C 0.24375 0.61621 0.24401 0.61343 0.24414 0.61436 C 0.24453 0.61875 0.24453 0.62315 0.24466 0.62732 C 0.24479 0.63357 0.24466 0.63982 0.24518 0.64584 C 0.24518 0.64699 0.2457 0.64792 0.24622 0.64862 C 0.24661 0.64931 0.24727 0.64931 0.24779 0.64954 C 0.24987 0.64399 0.24792 0.65 0.24935 0.64306 C 0.24961 0.6419 0.25013 0.64074 0.25039 0.63936 C 0.25078 0.63774 0.25104 0.63565 0.25143 0.6338 L 0.25195 0.63102 C 0.25247 0.63241 0.25325 0.63334 0.25352 0.63473 C 0.25404 0.63774 0.25417 0.64098 0.25456 0.64399 C 0.25469 0.64514 0.25482 0.64584 0.25508 0.64676 C 0.2556 0.6463 0.25625 0.64584 0.25664 0.64491 C 0.25716 0.64329 0.25703 0.64098 0.25768 0.63936 L 0.25872 0.63658 C 0.25885 0.63357 0.25885 0.63033 0.25924 0.62732 C 0.25937 0.62639 0.25963 0.62454 0.26029 0.62454 C 0.26081 0.62454 0.26068 0.62639 0.26081 0.62732 C 0.26107 0.63264 0.26224 0.65093 0.26185 0.65324 C 0.2612 0.65764 0.2612 0.64468 0.26081 0.64028 C 0.26029 0.64098 0.25977 0.64144 0.25924 0.64213 C 0.25521 0.64815 0.26003 0.64237 0.25612 0.64676 C 0.25469 0.64653 0.25312 0.64723 0.25195 0.64584 C 0.2513 0.64537 0.25169 0.64329 0.25143 0.64213 C 0.25104 0.64074 0.25039 0.63982 0.24987 0.63843 C 0.24935 0.64213 0.24896 0.65324 0.24831 0.64954 C 0.247 0.64306 0.24857 0.65139 0.24727 0.64306 C 0.24713 0.64213 0.24687 0.64121 0.24674 0.64028 C 0.24687 0.64283 0.24727 0.64537 0.24727 0.64769 C 0.24727 0.65811 0.24687 0.65625 0.24622 0.66343 C 0.2444 0.68241 0.24583 0.66968 0.24466 0.68033 C 0.24414 0.65371 0.24896 0.65417 0.2431 0.65417 L 0.25456 0.65232 " pathEditMode="relative" rAng="0" ptsTypes="AAAAAAAAAAAAAAAAAAAAAAAAAAAAAAAAAAAAAAAAA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" presetClass="exit" presetSubtype="2" fill="hold" grpId="1" nodeType="afterEffect">
                                  <p:stCondLst>
                                    <p:cond delay="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xit" presetSubtype="32" fill="hold" grpId="2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0.01042 L 0.00026 0.025 L 0.00065 0.00208 L 0.00105 0.01042 Z " pathEditMode="relative" ptsTypes="AAAA">
                                      <p:cBhvr>
                                        <p:cTn id="3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4" grpId="2"/>
      <p:bldP spid="4" grpId="3"/>
      <p:bldP spid="6" grpId="0" animBg="1"/>
      <p:bldP spid="7" grpId="0"/>
      <p:bldP spid="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-图片 42">
            <a:extLst>
              <a:ext uri="{FF2B5EF4-FFF2-40B4-BE49-F238E27FC236}">
                <a16:creationId xmlns:a16="http://schemas.microsoft.com/office/drawing/2014/main" id="{0A639D8A-C2BB-4A2E-A845-DEFCD0A8E2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2026" y="3061871"/>
            <a:ext cx="920833" cy="763698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08B70B30-5000-4573-B0DD-5DA85B245659}"/>
              </a:ext>
            </a:extLst>
          </p:cNvPr>
          <p:cNvGrpSpPr/>
          <p:nvPr/>
        </p:nvGrpSpPr>
        <p:grpSpPr>
          <a:xfrm>
            <a:off x="13200744" y="2820571"/>
            <a:ext cx="10583487" cy="1143833"/>
            <a:chOff x="989080" y="2820139"/>
            <a:chExt cx="10583487" cy="1143833"/>
          </a:xfrm>
        </p:grpSpPr>
        <p:pic>
          <p:nvPicPr>
            <p:cNvPr id="4" name="PA-图片 40">
              <a:extLst>
                <a:ext uri="{FF2B5EF4-FFF2-40B4-BE49-F238E27FC236}">
                  <a16:creationId xmlns:a16="http://schemas.microsoft.com/office/drawing/2014/main" id="{9E1BD2CD-6465-4536-A0CB-661C178A9E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838" y="2934439"/>
              <a:ext cx="936667" cy="947359"/>
            </a:xfrm>
            <a:prstGeom prst="rect">
              <a:avLst/>
            </a:prstGeom>
          </p:spPr>
        </p:pic>
        <p:pic>
          <p:nvPicPr>
            <p:cNvPr id="5" name="PA-图片 39">
              <a:extLst>
                <a:ext uri="{FF2B5EF4-FFF2-40B4-BE49-F238E27FC236}">
                  <a16:creationId xmlns:a16="http://schemas.microsoft.com/office/drawing/2014/main" id="{B14B267A-A20D-4FD8-9FEE-A9392F72DF6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080" y="2972539"/>
              <a:ext cx="884506" cy="836909"/>
            </a:xfrm>
            <a:prstGeom prst="rect">
              <a:avLst/>
            </a:prstGeom>
          </p:spPr>
        </p:pic>
        <p:pic>
          <p:nvPicPr>
            <p:cNvPr id="8" name="PA-图片 43" descr="图片包含 物体&#10;&#10;已生成极高可信度的说明">
              <a:extLst>
                <a:ext uri="{FF2B5EF4-FFF2-40B4-BE49-F238E27FC236}">
                  <a16:creationId xmlns:a16="http://schemas.microsoft.com/office/drawing/2014/main" id="{66129DE0-8467-41C3-8C7E-E1F80C756D6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757" y="2820139"/>
              <a:ext cx="1143833" cy="1143833"/>
            </a:xfrm>
            <a:prstGeom prst="rect">
              <a:avLst/>
            </a:prstGeom>
          </p:spPr>
        </p:pic>
        <p:pic>
          <p:nvPicPr>
            <p:cNvPr id="9" name="PA-图片 44">
              <a:extLst>
                <a:ext uri="{FF2B5EF4-FFF2-40B4-BE49-F238E27FC236}">
                  <a16:creationId xmlns:a16="http://schemas.microsoft.com/office/drawing/2014/main" id="{31E4D096-168B-4AB3-8508-419BFEA5A01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7447" y="2883639"/>
              <a:ext cx="1075120" cy="1075120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FFFE29C-F344-40A7-8E69-6398FAAF664A}"/>
                </a:ext>
              </a:extLst>
            </p:cNvPr>
            <p:cNvGrpSpPr/>
            <p:nvPr/>
          </p:nvGrpSpPr>
          <p:grpSpPr>
            <a:xfrm rot="2700000">
              <a:off x="2082714" y="3136042"/>
              <a:ext cx="543230" cy="541893"/>
              <a:chOff x="4822019" y="3305998"/>
              <a:chExt cx="543230" cy="541893"/>
            </a:xfrm>
          </p:grpSpPr>
          <p:cxnSp>
            <p:nvCxnSpPr>
              <p:cNvPr id="27" name="PA-直接连接符 77">
                <a:extLst>
                  <a:ext uri="{FF2B5EF4-FFF2-40B4-BE49-F238E27FC236}">
                    <a16:creationId xmlns:a16="http://schemas.microsoft.com/office/drawing/2014/main" id="{75BD3078-A15F-4803-B44E-C24BAEDA9986}"/>
                  </a:ext>
                </a:extLst>
              </p:cNvPr>
              <p:cNvCxnSpPr>
                <a:cxnSpLocks/>
                <a:stCxn id="28" idx="7"/>
                <a:endCxn id="29" idx="3"/>
              </p:cNvCxnSpPr>
              <p:nvPr>
                <p:custDataLst>
                  <p:tags r:id="rId19"/>
                </p:custDataLst>
              </p:nvPr>
            </p:nvCxnSpPr>
            <p:spPr>
              <a:xfrm rot="18900000">
                <a:off x="4849813" y="3576472"/>
                <a:ext cx="487643" cy="946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PA-椭圆 78">
                <a:extLst>
                  <a:ext uri="{FF2B5EF4-FFF2-40B4-BE49-F238E27FC236}">
                    <a16:creationId xmlns:a16="http://schemas.microsoft.com/office/drawing/2014/main" id="{4352E130-3E4C-469F-8509-3664350337F4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PA-椭圆 79">
                <a:extLst>
                  <a:ext uri="{FF2B5EF4-FFF2-40B4-BE49-F238E27FC236}">
                    <a16:creationId xmlns:a16="http://schemas.microsoft.com/office/drawing/2014/main" id="{AFFCCC95-3737-44F1-8F0B-FB41FBEA4FFA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5249412" y="3305998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0071389-F02B-483D-B6F4-996D73A5D49A}"/>
                </a:ext>
              </a:extLst>
            </p:cNvPr>
            <p:cNvGrpSpPr/>
            <p:nvPr/>
          </p:nvGrpSpPr>
          <p:grpSpPr>
            <a:xfrm rot="2700000">
              <a:off x="4014837" y="3137552"/>
              <a:ext cx="543230" cy="541893"/>
              <a:chOff x="4822019" y="3305998"/>
              <a:chExt cx="543230" cy="541893"/>
            </a:xfrm>
          </p:grpSpPr>
          <p:cxnSp>
            <p:nvCxnSpPr>
              <p:cNvPr id="35" name="PA-直接连接符 77">
                <a:extLst>
                  <a:ext uri="{FF2B5EF4-FFF2-40B4-BE49-F238E27FC236}">
                    <a16:creationId xmlns:a16="http://schemas.microsoft.com/office/drawing/2014/main" id="{3802533B-EDFB-4141-8C47-B2A9430C0C8F}"/>
                  </a:ext>
                </a:extLst>
              </p:cNvPr>
              <p:cNvCxnSpPr>
                <a:cxnSpLocks/>
                <a:stCxn id="36" idx="7"/>
                <a:endCxn id="37" idx="3"/>
              </p:cNvCxnSpPr>
              <p:nvPr>
                <p:custDataLst>
                  <p:tags r:id="rId16"/>
                </p:custDataLst>
              </p:nvPr>
            </p:nvCxnSpPr>
            <p:spPr>
              <a:xfrm rot="18900000">
                <a:off x="4849813" y="3576472"/>
                <a:ext cx="487643" cy="946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PA-椭圆 78">
                <a:extLst>
                  <a:ext uri="{FF2B5EF4-FFF2-40B4-BE49-F238E27FC236}">
                    <a16:creationId xmlns:a16="http://schemas.microsoft.com/office/drawing/2014/main" id="{26E5674D-BC43-44D9-8229-042725B19970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PA-椭圆 79">
                <a:extLst>
                  <a:ext uri="{FF2B5EF4-FFF2-40B4-BE49-F238E27FC236}">
                    <a16:creationId xmlns:a16="http://schemas.microsoft.com/office/drawing/2014/main" id="{0FBCA79C-9927-4796-93E2-7AC73A405F16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5249412" y="3305998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6A8525E-767B-45E7-B3F8-3DE501559E7B}"/>
                </a:ext>
              </a:extLst>
            </p:cNvPr>
            <p:cNvGrpSpPr/>
            <p:nvPr/>
          </p:nvGrpSpPr>
          <p:grpSpPr>
            <a:xfrm rot="2700000">
              <a:off x="5946960" y="3120045"/>
              <a:ext cx="543230" cy="541893"/>
              <a:chOff x="4822019" y="3305998"/>
              <a:chExt cx="543230" cy="541893"/>
            </a:xfrm>
          </p:grpSpPr>
          <p:cxnSp>
            <p:nvCxnSpPr>
              <p:cNvPr id="39" name="PA-直接连接符 77">
                <a:extLst>
                  <a:ext uri="{FF2B5EF4-FFF2-40B4-BE49-F238E27FC236}">
                    <a16:creationId xmlns:a16="http://schemas.microsoft.com/office/drawing/2014/main" id="{283BAE12-48C3-4329-887F-CBC4015CCD16}"/>
                  </a:ext>
                </a:extLst>
              </p:cNvPr>
              <p:cNvCxnSpPr>
                <a:cxnSpLocks/>
                <a:stCxn id="40" idx="7"/>
                <a:endCxn id="41" idx="3"/>
              </p:cNvCxnSpPr>
              <p:nvPr>
                <p:custDataLst>
                  <p:tags r:id="rId13"/>
                </p:custDataLst>
              </p:nvPr>
            </p:nvCxnSpPr>
            <p:spPr>
              <a:xfrm rot="18900000">
                <a:off x="4849813" y="3576472"/>
                <a:ext cx="487643" cy="946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PA-椭圆 78">
                <a:extLst>
                  <a:ext uri="{FF2B5EF4-FFF2-40B4-BE49-F238E27FC236}">
                    <a16:creationId xmlns:a16="http://schemas.microsoft.com/office/drawing/2014/main" id="{607858D1-793A-4A67-BFD4-F55BC5EE3BD9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PA-椭圆 79">
                <a:extLst>
                  <a:ext uri="{FF2B5EF4-FFF2-40B4-BE49-F238E27FC236}">
                    <a16:creationId xmlns:a16="http://schemas.microsoft.com/office/drawing/2014/main" id="{53FA7452-86F2-4FAF-9A15-2E0044C72DA2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5249412" y="3305998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4BBD119-319A-4882-874C-417DEF5F0082}"/>
                </a:ext>
              </a:extLst>
            </p:cNvPr>
            <p:cNvGrpSpPr/>
            <p:nvPr/>
          </p:nvGrpSpPr>
          <p:grpSpPr>
            <a:xfrm rot="2700000">
              <a:off x="9811205" y="3127859"/>
              <a:ext cx="543230" cy="541893"/>
              <a:chOff x="4822019" y="3305998"/>
              <a:chExt cx="543230" cy="541893"/>
            </a:xfrm>
          </p:grpSpPr>
          <p:cxnSp>
            <p:nvCxnSpPr>
              <p:cNvPr id="43" name="PA-直接连接符 77">
                <a:extLst>
                  <a:ext uri="{FF2B5EF4-FFF2-40B4-BE49-F238E27FC236}">
                    <a16:creationId xmlns:a16="http://schemas.microsoft.com/office/drawing/2014/main" id="{2226007F-F177-4CD1-B00E-1F522C050182}"/>
                  </a:ext>
                </a:extLst>
              </p:cNvPr>
              <p:cNvCxnSpPr>
                <a:cxnSpLocks/>
                <a:stCxn id="44" idx="7"/>
                <a:endCxn id="45" idx="3"/>
              </p:cNvCxnSpPr>
              <p:nvPr>
                <p:custDataLst>
                  <p:tags r:id="rId10"/>
                </p:custDataLst>
              </p:nvPr>
            </p:nvCxnSpPr>
            <p:spPr>
              <a:xfrm rot="18900000">
                <a:off x="4849813" y="3576472"/>
                <a:ext cx="487643" cy="946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PA-椭圆 78">
                <a:extLst>
                  <a:ext uri="{FF2B5EF4-FFF2-40B4-BE49-F238E27FC236}">
                    <a16:creationId xmlns:a16="http://schemas.microsoft.com/office/drawing/2014/main" id="{38AA425C-662C-42AE-A155-5DFDBE8EECE4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PA-椭圆 79">
                <a:extLst>
                  <a:ext uri="{FF2B5EF4-FFF2-40B4-BE49-F238E27FC236}">
                    <a16:creationId xmlns:a16="http://schemas.microsoft.com/office/drawing/2014/main" id="{16C1BE33-91E1-4CF5-9956-93A094A27966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5249412" y="3305998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5CB3A4AD-4DAB-499C-8DC8-791988EA3B44}"/>
                </a:ext>
              </a:extLst>
            </p:cNvPr>
            <p:cNvGrpSpPr/>
            <p:nvPr/>
          </p:nvGrpSpPr>
          <p:grpSpPr>
            <a:xfrm rot="2700000">
              <a:off x="7879083" y="3137172"/>
              <a:ext cx="543230" cy="541893"/>
              <a:chOff x="4822019" y="3305998"/>
              <a:chExt cx="543230" cy="541893"/>
            </a:xfrm>
          </p:grpSpPr>
          <p:cxnSp>
            <p:nvCxnSpPr>
              <p:cNvPr id="47" name="PA-直接连接符 77">
                <a:extLst>
                  <a:ext uri="{FF2B5EF4-FFF2-40B4-BE49-F238E27FC236}">
                    <a16:creationId xmlns:a16="http://schemas.microsoft.com/office/drawing/2014/main" id="{DEB3B0C9-9C6E-4D06-8E3B-30CEEF7F1DB8}"/>
                  </a:ext>
                </a:extLst>
              </p:cNvPr>
              <p:cNvCxnSpPr>
                <a:cxnSpLocks/>
                <a:stCxn id="48" idx="7"/>
                <a:endCxn id="49" idx="3"/>
              </p:cNvCxnSpPr>
              <p:nvPr>
                <p:custDataLst>
                  <p:tags r:id="rId7"/>
                </p:custDataLst>
              </p:nvPr>
            </p:nvCxnSpPr>
            <p:spPr>
              <a:xfrm rot="18900000">
                <a:off x="4849813" y="3576472"/>
                <a:ext cx="487643" cy="946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PA-椭圆 78">
                <a:extLst>
                  <a:ext uri="{FF2B5EF4-FFF2-40B4-BE49-F238E27FC236}">
                    <a16:creationId xmlns:a16="http://schemas.microsoft.com/office/drawing/2014/main" id="{B08EE5B6-D038-4441-BC43-C3F11ED6489C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PA-椭圆 79">
                <a:extLst>
                  <a:ext uri="{FF2B5EF4-FFF2-40B4-BE49-F238E27FC236}">
                    <a16:creationId xmlns:a16="http://schemas.microsoft.com/office/drawing/2014/main" id="{AEE23896-12B1-4A9F-9799-AD4933220EF5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5249412" y="3305998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1" name="PA-图片 41" descr="图片包含 文字, 物体&#10;&#10;已生成高可信度的说明">
            <a:extLst>
              <a:ext uri="{FF2B5EF4-FFF2-40B4-BE49-F238E27FC236}">
                <a16:creationId xmlns:a16="http://schemas.microsoft.com/office/drawing/2014/main" id="{866E0586-A359-47F0-84F2-6C5E57E48B5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0" y="380171"/>
            <a:ext cx="841268" cy="80224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3FD8FF99-C755-4854-B5C0-B2C06CCE69C2}"/>
              </a:ext>
            </a:extLst>
          </p:cNvPr>
          <p:cNvSpPr/>
          <p:nvPr/>
        </p:nvSpPr>
        <p:spPr>
          <a:xfrm flipH="1">
            <a:off x="10096058" y="25074"/>
            <a:ext cx="2061908" cy="1948869"/>
          </a:xfrm>
          <a:prstGeom prst="rect">
            <a:avLst/>
          </a:prstGeom>
          <a:blipFill dpi="0" rotWithShape="1">
            <a:blip r:embed="rId29">
              <a:alphaModFix amt="7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A2D0AFB-831E-49E7-9F02-C1F353B7E500}"/>
              </a:ext>
            </a:extLst>
          </p:cNvPr>
          <p:cNvSpPr/>
          <p:nvPr/>
        </p:nvSpPr>
        <p:spPr>
          <a:xfrm>
            <a:off x="3896342" y="1644358"/>
            <a:ext cx="4328285" cy="3583132"/>
          </a:xfrm>
          <a:prstGeom prst="rect">
            <a:avLst/>
          </a:prstGeom>
          <a:blipFill>
            <a:blip r:embed="rId3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00B2F2C-2B58-4852-BD9C-04FA53AF6340}"/>
              </a:ext>
            </a:extLst>
          </p:cNvPr>
          <p:cNvSpPr txBox="1"/>
          <p:nvPr/>
        </p:nvSpPr>
        <p:spPr>
          <a:xfrm>
            <a:off x="4454347" y="576288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王昕导演执导影片类型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2CBCC31-B4F1-48F6-9ADA-4B32C2047CAB}"/>
              </a:ext>
            </a:extLst>
          </p:cNvPr>
          <p:cNvSpPr txBox="1"/>
          <p:nvPr/>
        </p:nvSpPr>
        <p:spPr>
          <a:xfrm>
            <a:off x="7459497" y="13980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剧情片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E211204-A478-4AC3-9CF5-05B5C28208D9}"/>
              </a:ext>
            </a:extLst>
          </p:cNvPr>
          <p:cNvSpPr txBox="1"/>
          <p:nvPr/>
        </p:nvSpPr>
        <p:spPr>
          <a:xfrm>
            <a:off x="3856587" y="51153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动画片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BFE84C7-25D4-4430-8B5F-C844F5BA882C}"/>
              </a:ext>
            </a:extLst>
          </p:cNvPr>
          <p:cNvSpPr txBox="1"/>
          <p:nvPr/>
        </p:nvSpPr>
        <p:spPr>
          <a:xfrm>
            <a:off x="1444566" y="632961"/>
            <a:ext cx="4352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方正综艺简体" panose="02010601030101010101" pitchFamily="2" charset="-122"/>
                <a:ea typeface="方正综艺简体" panose="02010601030101010101" pitchFamily="2" charset="-122"/>
              </a:rPr>
              <a:t>4·</a:t>
            </a:r>
            <a:r>
              <a:rPr lang="zh-CN" altLang="en-US" sz="2800" b="1" dirty="0">
                <a:latin typeface="方正综艺简体" panose="02010601030101010101" pitchFamily="2" charset="-122"/>
                <a:ea typeface="方正综艺简体" panose="02010601030101010101" pitchFamily="2" charset="-122"/>
              </a:rPr>
              <a:t>最佳演员、编剧、</a:t>
            </a:r>
            <a:r>
              <a:rPr lang="zh-CN" altLang="en-US" sz="2800" b="1" dirty="0">
                <a:solidFill>
                  <a:srgbClr val="D6D60E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导演</a:t>
            </a:r>
          </a:p>
        </p:txBody>
      </p:sp>
    </p:spTree>
    <p:extLst>
      <p:ext uri="{BB962C8B-B14F-4D97-AF65-F5344CB8AC3E}">
        <p14:creationId xmlns:p14="http://schemas.microsoft.com/office/powerpoint/2010/main" val="3669085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A-图片 42">
            <a:extLst>
              <a:ext uri="{FF2B5EF4-FFF2-40B4-BE49-F238E27FC236}">
                <a16:creationId xmlns:a16="http://schemas.microsoft.com/office/drawing/2014/main" id="{DB83E55A-288F-4BB5-9F0B-B6632206D8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226" y="3061871"/>
            <a:ext cx="920833" cy="763698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AB585EE4-C771-461B-A2D6-B100D8CB4A61}"/>
              </a:ext>
            </a:extLst>
          </p:cNvPr>
          <p:cNvGrpSpPr/>
          <p:nvPr/>
        </p:nvGrpSpPr>
        <p:grpSpPr>
          <a:xfrm>
            <a:off x="13035944" y="2820571"/>
            <a:ext cx="10583487" cy="1143833"/>
            <a:chOff x="989080" y="2820139"/>
            <a:chExt cx="10583487" cy="1143833"/>
          </a:xfrm>
        </p:grpSpPr>
        <p:pic>
          <p:nvPicPr>
            <p:cNvPr id="32" name="PA-图片 40">
              <a:extLst>
                <a:ext uri="{FF2B5EF4-FFF2-40B4-BE49-F238E27FC236}">
                  <a16:creationId xmlns:a16="http://schemas.microsoft.com/office/drawing/2014/main" id="{33110A8B-8771-44E0-9BB9-4A446FF860B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838" y="2934439"/>
              <a:ext cx="936667" cy="947359"/>
            </a:xfrm>
            <a:prstGeom prst="rect">
              <a:avLst/>
            </a:prstGeom>
          </p:spPr>
        </p:pic>
        <p:pic>
          <p:nvPicPr>
            <p:cNvPr id="33" name="PA-图片 39">
              <a:extLst>
                <a:ext uri="{FF2B5EF4-FFF2-40B4-BE49-F238E27FC236}">
                  <a16:creationId xmlns:a16="http://schemas.microsoft.com/office/drawing/2014/main" id="{E117B025-FDA8-48FA-9AE8-38E2678DAFE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080" y="2972539"/>
              <a:ext cx="884506" cy="836909"/>
            </a:xfrm>
            <a:prstGeom prst="rect">
              <a:avLst/>
            </a:prstGeom>
          </p:spPr>
        </p:pic>
        <p:pic>
          <p:nvPicPr>
            <p:cNvPr id="52" name="PA-图片 43" descr="图片包含 物体&#10;&#10;已生成极高可信度的说明">
              <a:extLst>
                <a:ext uri="{FF2B5EF4-FFF2-40B4-BE49-F238E27FC236}">
                  <a16:creationId xmlns:a16="http://schemas.microsoft.com/office/drawing/2014/main" id="{CD980A3F-79A8-4BBB-B230-8E551A9DF53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757" y="2820139"/>
              <a:ext cx="1143833" cy="1143833"/>
            </a:xfrm>
            <a:prstGeom prst="rect">
              <a:avLst/>
            </a:prstGeom>
          </p:spPr>
        </p:pic>
        <p:pic>
          <p:nvPicPr>
            <p:cNvPr id="53" name="PA-图片 44">
              <a:extLst>
                <a:ext uri="{FF2B5EF4-FFF2-40B4-BE49-F238E27FC236}">
                  <a16:creationId xmlns:a16="http://schemas.microsoft.com/office/drawing/2014/main" id="{C7CB8544-DE72-4F31-B0F2-E7324FEF7BB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7447" y="2883639"/>
              <a:ext cx="1075120" cy="1075120"/>
            </a:xfrm>
            <a:prstGeom prst="rect">
              <a:avLst/>
            </a:prstGeom>
          </p:spPr>
        </p:pic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A5CE3690-0433-4C9E-9FE4-E6E5F176C57D}"/>
                </a:ext>
              </a:extLst>
            </p:cNvPr>
            <p:cNvGrpSpPr/>
            <p:nvPr/>
          </p:nvGrpSpPr>
          <p:grpSpPr>
            <a:xfrm rot="2700000">
              <a:off x="2082714" y="3136042"/>
              <a:ext cx="543230" cy="541893"/>
              <a:chOff x="4822019" y="3305998"/>
              <a:chExt cx="543230" cy="541893"/>
            </a:xfrm>
          </p:grpSpPr>
          <p:cxnSp>
            <p:nvCxnSpPr>
              <p:cNvPr id="71" name="PA-直接连接符 77">
                <a:extLst>
                  <a:ext uri="{FF2B5EF4-FFF2-40B4-BE49-F238E27FC236}">
                    <a16:creationId xmlns:a16="http://schemas.microsoft.com/office/drawing/2014/main" id="{7B12A060-3A47-4560-A12E-464B214BBA7C}"/>
                  </a:ext>
                </a:extLst>
              </p:cNvPr>
              <p:cNvCxnSpPr>
                <a:cxnSpLocks/>
                <a:stCxn id="72" idx="7"/>
                <a:endCxn id="73" idx="3"/>
              </p:cNvCxnSpPr>
              <p:nvPr>
                <p:custDataLst>
                  <p:tags r:id="rId19"/>
                </p:custDataLst>
              </p:nvPr>
            </p:nvCxnSpPr>
            <p:spPr>
              <a:xfrm rot="18900000">
                <a:off x="4849813" y="3576472"/>
                <a:ext cx="487643" cy="946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PA-椭圆 78">
                <a:extLst>
                  <a:ext uri="{FF2B5EF4-FFF2-40B4-BE49-F238E27FC236}">
                    <a16:creationId xmlns:a16="http://schemas.microsoft.com/office/drawing/2014/main" id="{4E29F66D-49C2-4546-8AAF-B0162DE5B746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PA-椭圆 79">
                <a:extLst>
                  <a:ext uri="{FF2B5EF4-FFF2-40B4-BE49-F238E27FC236}">
                    <a16:creationId xmlns:a16="http://schemas.microsoft.com/office/drawing/2014/main" id="{EED5F53D-FD61-4545-8EB3-DDFC8E3627D6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5249412" y="3305998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AB32B174-73E8-4B04-AA24-1C9A5776B5BB}"/>
                </a:ext>
              </a:extLst>
            </p:cNvPr>
            <p:cNvGrpSpPr/>
            <p:nvPr/>
          </p:nvGrpSpPr>
          <p:grpSpPr>
            <a:xfrm rot="2700000">
              <a:off x="4014837" y="3137552"/>
              <a:ext cx="543230" cy="541893"/>
              <a:chOff x="4822019" y="3305998"/>
              <a:chExt cx="543230" cy="541893"/>
            </a:xfrm>
          </p:grpSpPr>
          <p:cxnSp>
            <p:nvCxnSpPr>
              <p:cNvPr id="68" name="PA-直接连接符 77">
                <a:extLst>
                  <a:ext uri="{FF2B5EF4-FFF2-40B4-BE49-F238E27FC236}">
                    <a16:creationId xmlns:a16="http://schemas.microsoft.com/office/drawing/2014/main" id="{76F9BFAA-5057-4BB1-9C63-82DDD0904BC1}"/>
                  </a:ext>
                </a:extLst>
              </p:cNvPr>
              <p:cNvCxnSpPr>
                <a:cxnSpLocks/>
                <a:stCxn id="69" idx="7"/>
                <a:endCxn id="70" idx="3"/>
              </p:cNvCxnSpPr>
              <p:nvPr>
                <p:custDataLst>
                  <p:tags r:id="rId16"/>
                </p:custDataLst>
              </p:nvPr>
            </p:nvCxnSpPr>
            <p:spPr>
              <a:xfrm rot="18900000">
                <a:off x="4849813" y="3576472"/>
                <a:ext cx="487643" cy="946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PA-椭圆 78">
                <a:extLst>
                  <a:ext uri="{FF2B5EF4-FFF2-40B4-BE49-F238E27FC236}">
                    <a16:creationId xmlns:a16="http://schemas.microsoft.com/office/drawing/2014/main" id="{AC2A1400-0ADD-4213-A509-BD29D05EA6FB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PA-椭圆 79">
                <a:extLst>
                  <a:ext uri="{FF2B5EF4-FFF2-40B4-BE49-F238E27FC236}">
                    <a16:creationId xmlns:a16="http://schemas.microsoft.com/office/drawing/2014/main" id="{6BAC81AA-C3AC-4B3A-9C54-4FCEFD934D74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5249412" y="3305998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A37D89A4-2BE1-4A33-BB61-055E0FF1B9D3}"/>
                </a:ext>
              </a:extLst>
            </p:cNvPr>
            <p:cNvGrpSpPr/>
            <p:nvPr/>
          </p:nvGrpSpPr>
          <p:grpSpPr>
            <a:xfrm rot="2700000">
              <a:off x="5946960" y="3120045"/>
              <a:ext cx="543230" cy="541893"/>
              <a:chOff x="4822019" y="3305998"/>
              <a:chExt cx="543230" cy="541893"/>
            </a:xfrm>
          </p:grpSpPr>
          <p:cxnSp>
            <p:nvCxnSpPr>
              <p:cNvPr id="65" name="PA-直接连接符 77">
                <a:extLst>
                  <a:ext uri="{FF2B5EF4-FFF2-40B4-BE49-F238E27FC236}">
                    <a16:creationId xmlns:a16="http://schemas.microsoft.com/office/drawing/2014/main" id="{F0C23CD3-3E92-4339-AC04-778A3A9A0767}"/>
                  </a:ext>
                </a:extLst>
              </p:cNvPr>
              <p:cNvCxnSpPr>
                <a:cxnSpLocks/>
                <a:stCxn id="66" idx="7"/>
                <a:endCxn id="67" idx="3"/>
              </p:cNvCxnSpPr>
              <p:nvPr>
                <p:custDataLst>
                  <p:tags r:id="rId13"/>
                </p:custDataLst>
              </p:nvPr>
            </p:nvCxnSpPr>
            <p:spPr>
              <a:xfrm rot="18900000">
                <a:off x="4849813" y="3576472"/>
                <a:ext cx="487643" cy="946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PA-椭圆 78">
                <a:extLst>
                  <a:ext uri="{FF2B5EF4-FFF2-40B4-BE49-F238E27FC236}">
                    <a16:creationId xmlns:a16="http://schemas.microsoft.com/office/drawing/2014/main" id="{3F30689D-61CA-4F13-BE7A-ED55D2D9E2AF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PA-椭圆 79">
                <a:extLst>
                  <a:ext uri="{FF2B5EF4-FFF2-40B4-BE49-F238E27FC236}">
                    <a16:creationId xmlns:a16="http://schemas.microsoft.com/office/drawing/2014/main" id="{5A6D7477-E5FD-4166-BAE7-52CEBD13F8B9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5249412" y="3305998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6C0896B2-DAD5-4312-BD30-08CF087D1AF7}"/>
                </a:ext>
              </a:extLst>
            </p:cNvPr>
            <p:cNvGrpSpPr/>
            <p:nvPr/>
          </p:nvGrpSpPr>
          <p:grpSpPr>
            <a:xfrm rot="2700000">
              <a:off x="9811205" y="3127859"/>
              <a:ext cx="543230" cy="541893"/>
              <a:chOff x="4822019" y="3305998"/>
              <a:chExt cx="543230" cy="541893"/>
            </a:xfrm>
          </p:grpSpPr>
          <p:cxnSp>
            <p:nvCxnSpPr>
              <p:cNvPr id="62" name="PA-直接连接符 77">
                <a:extLst>
                  <a:ext uri="{FF2B5EF4-FFF2-40B4-BE49-F238E27FC236}">
                    <a16:creationId xmlns:a16="http://schemas.microsoft.com/office/drawing/2014/main" id="{33F2EB94-542F-447D-AFFB-F7D7FCAD0173}"/>
                  </a:ext>
                </a:extLst>
              </p:cNvPr>
              <p:cNvCxnSpPr>
                <a:cxnSpLocks/>
                <a:stCxn id="63" idx="7"/>
                <a:endCxn id="64" idx="3"/>
              </p:cNvCxnSpPr>
              <p:nvPr>
                <p:custDataLst>
                  <p:tags r:id="rId10"/>
                </p:custDataLst>
              </p:nvPr>
            </p:nvCxnSpPr>
            <p:spPr>
              <a:xfrm rot="18900000">
                <a:off x="4849813" y="3576472"/>
                <a:ext cx="487643" cy="946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PA-椭圆 78">
                <a:extLst>
                  <a:ext uri="{FF2B5EF4-FFF2-40B4-BE49-F238E27FC236}">
                    <a16:creationId xmlns:a16="http://schemas.microsoft.com/office/drawing/2014/main" id="{7AACC567-E85C-4299-B4EB-25E35D9A2103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PA-椭圆 79">
                <a:extLst>
                  <a:ext uri="{FF2B5EF4-FFF2-40B4-BE49-F238E27FC236}">
                    <a16:creationId xmlns:a16="http://schemas.microsoft.com/office/drawing/2014/main" id="{2E2C7F7D-DB56-4A8D-9458-83F1D5908D15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5249412" y="3305998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99BDF67C-17A0-4E68-8F44-9D1DC8BC4DDB}"/>
                </a:ext>
              </a:extLst>
            </p:cNvPr>
            <p:cNvGrpSpPr/>
            <p:nvPr/>
          </p:nvGrpSpPr>
          <p:grpSpPr>
            <a:xfrm rot="2700000">
              <a:off x="7879083" y="3137172"/>
              <a:ext cx="543230" cy="541893"/>
              <a:chOff x="4822019" y="3305998"/>
              <a:chExt cx="543230" cy="541893"/>
            </a:xfrm>
          </p:grpSpPr>
          <p:cxnSp>
            <p:nvCxnSpPr>
              <p:cNvPr id="59" name="PA-直接连接符 77">
                <a:extLst>
                  <a:ext uri="{FF2B5EF4-FFF2-40B4-BE49-F238E27FC236}">
                    <a16:creationId xmlns:a16="http://schemas.microsoft.com/office/drawing/2014/main" id="{93252BF3-EC35-4FB8-88CA-4CDF265B419C}"/>
                  </a:ext>
                </a:extLst>
              </p:cNvPr>
              <p:cNvCxnSpPr>
                <a:cxnSpLocks/>
                <a:stCxn id="60" idx="7"/>
                <a:endCxn id="61" idx="3"/>
              </p:cNvCxnSpPr>
              <p:nvPr>
                <p:custDataLst>
                  <p:tags r:id="rId7"/>
                </p:custDataLst>
              </p:nvPr>
            </p:nvCxnSpPr>
            <p:spPr>
              <a:xfrm rot="18900000">
                <a:off x="4849813" y="3576472"/>
                <a:ext cx="487643" cy="946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PA-椭圆 78">
                <a:extLst>
                  <a:ext uri="{FF2B5EF4-FFF2-40B4-BE49-F238E27FC236}">
                    <a16:creationId xmlns:a16="http://schemas.microsoft.com/office/drawing/2014/main" id="{CAB8B67A-619E-4DD0-9ACA-54308DAAFEFA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PA-椭圆 79">
                <a:extLst>
                  <a:ext uri="{FF2B5EF4-FFF2-40B4-BE49-F238E27FC236}">
                    <a16:creationId xmlns:a16="http://schemas.microsoft.com/office/drawing/2014/main" id="{E047F760-E034-42C3-B6A1-D74F6C954FDB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5249412" y="3305998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74" name="PA-图片 41" descr="图片包含 文字, 物体&#10;&#10;已生成高可信度的说明">
            <a:extLst>
              <a:ext uri="{FF2B5EF4-FFF2-40B4-BE49-F238E27FC236}">
                <a16:creationId xmlns:a16="http://schemas.microsoft.com/office/drawing/2014/main" id="{D9C7406C-211B-464F-9DEF-DF9E5B562E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459" y="2965351"/>
            <a:ext cx="841268" cy="8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18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-图片 42">
            <a:extLst>
              <a:ext uri="{FF2B5EF4-FFF2-40B4-BE49-F238E27FC236}">
                <a16:creationId xmlns:a16="http://schemas.microsoft.com/office/drawing/2014/main" id="{0A639D8A-C2BB-4A2E-A845-DEFCD0A8E2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026" y="3098383"/>
            <a:ext cx="920833" cy="763698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08B70B30-5000-4573-B0DD-5DA85B245659}"/>
              </a:ext>
            </a:extLst>
          </p:cNvPr>
          <p:cNvGrpSpPr/>
          <p:nvPr/>
        </p:nvGrpSpPr>
        <p:grpSpPr>
          <a:xfrm>
            <a:off x="767744" y="2857083"/>
            <a:ext cx="10583487" cy="1143833"/>
            <a:chOff x="989080" y="2820139"/>
            <a:chExt cx="10583487" cy="1143833"/>
          </a:xfrm>
        </p:grpSpPr>
        <p:pic>
          <p:nvPicPr>
            <p:cNvPr id="4" name="PA-图片 40">
              <a:extLst>
                <a:ext uri="{FF2B5EF4-FFF2-40B4-BE49-F238E27FC236}">
                  <a16:creationId xmlns:a16="http://schemas.microsoft.com/office/drawing/2014/main" id="{9E1BD2CD-6465-4536-A0CB-661C178A9E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838" y="2934439"/>
              <a:ext cx="936667" cy="947359"/>
            </a:xfrm>
            <a:prstGeom prst="rect">
              <a:avLst/>
            </a:prstGeom>
          </p:spPr>
        </p:pic>
        <p:pic>
          <p:nvPicPr>
            <p:cNvPr id="5" name="PA-图片 39">
              <a:extLst>
                <a:ext uri="{FF2B5EF4-FFF2-40B4-BE49-F238E27FC236}">
                  <a16:creationId xmlns:a16="http://schemas.microsoft.com/office/drawing/2014/main" id="{B14B267A-A20D-4FD8-9FEE-A9392F72DF6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080" y="2972539"/>
              <a:ext cx="884506" cy="836909"/>
            </a:xfrm>
            <a:prstGeom prst="rect">
              <a:avLst/>
            </a:prstGeom>
          </p:spPr>
        </p:pic>
        <p:pic>
          <p:nvPicPr>
            <p:cNvPr id="8" name="PA-图片 43" descr="图片包含 物体&#10;&#10;已生成极高可信度的说明">
              <a:extLst>
                <a:ext uri="{FF2B5EF4-FFF2-40B4-BE49-F238E27FC236}">
                  <a16:creationId xmlns:a16="http://schemas.microsoft.com/office/drawing/2014/main" id="{66129DE0-8467-41C3-8C7E-E1F80C756D6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757" y="2820139"/>
              <a:ext cx="1143833" cy="1143833"/>
            </a:xfrm>
            <a:prstGeom prst="rect">
              <a:avLst/>
            </a:prstGeom>
          </p:spPr>
        </p:pic>
        <p:pic>
          <p:nvPicPr>
            <p:cNvPr id="9" name="PA-图片 44">
              <a:extLst>
                <a:ext uri="{FF2B5EF4-FFF2-40B4-BE49-F238E27FC236}">
                  <a16:creationId xmlns:a16="http://schemas.microsoft.com/office/drawing/2014/main" id="{31E4D096-168B-4AB3-8508-419BFEA5A01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7447" y="2883639"/>
              <a:ext cx="1075120" cy="1075120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FFFE29C-F344-40A7-8E69-6398FAAF664A}"/>
                </a:ext>
              </a:extLst>
            </p:cNvPr>
            <p:cNvGrpSpPr/>
            <p:nvPr/>
          </p:nvGrpSpPr>
          <p:grpSpPr>
            <a:xfrm rot="2700000">
              <a:off x="2082714" y="3136042"/>
              <a:ext cx="543230" cy="541893"/>
              <a:chOff x="4822019" y="3305998"/>
              <a:chExt cx="543230" cy="541893"/>
            </a:xfrm>
          </p:grpSpPr>
          <p:cxnSp>
            <p:nvCxnSpPr>
              <p:cNvPr id="27" name="PA-直接连接符 77">
                <a:extLst>
                  <a:ext uri="{FF2B5EF4-FFF2-40B4-BE49-F238E27FC236}">
                    <a16:creationId xmlns:a16="http://schemas.microsoft.com/office/drawing/2014/main" id="{75BD3078-A15F-4803-B44E-C24BAEDA9986}"/>
                  </a:ext>
                </a:extLst>
              </p:cNvPr>
              <p:cNvCxnSpPr>
                <a:cxnSpLocks/>
                <a:stCxn id="28" idx="7"/>
                <a:endCxn id="29" idx="3"/>
              </p:cNvCxnSpPr>
              <p:nvPr>
                <p:custDataLst>
                  <p:tags r:id="rId19"/>
                </p:custDataLst>
              </p:nvPr>
            </p:nvCxnSpPr>
            <p:spPr>
              <a:xfrm rot="18900000">
                <a:off x="4849813" y="3576472"/>
                <a:ext cx="487643" cy="946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PA-椭圆 78">
                <a:extLst>
                  <a:ext uri="{FF2B5EF4-FFF2-40B4-BE49-F238E27FC236}">
                    <a16:creationId xmlns:a16="http://schemas.microsoft.com/office/drawing/2014/main" id="{4352E130-3E4C-469F-8509-3664350337F4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PA-椭圆 79">
                <a:extLst>
                  <a:ext uri="{FF2B5EF4-FFF2-40B4-BE49-F238E27FC236}">
                    <a16:creationId xmlns:a16="http://schemas.microsoft.com/office/drawing/2014/main" id="{AFFCCC95-3737-44F1-8F0B-FB41FBEA4FFA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5249412" y="3305998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0071389-F02B-483D-B6F4-996D73A5D49A}"/>
                </a:ext>
              </a:extLst>
            </p:cNvPr>
            <p:cNvGrpSpPr/>
            <p:nvPr/>
          </p:nvGrpSpPr>
          <p:grpSpPr>
            <a:xfrm rot="2700000">
              <a:off x="4014837" y="3137552"/>
              <a:ext cx="543230" cy="541893"/>
              <a:chOff x="4822019" y="3305998"/>
              <a:chExt cx="543230" cy="541893"/>
            </a:xfrm>
          </p:grpSpPr>
          <p:cxnSp>
            <p:nvCxnSpPr>
              <p:cNvPr id="35" name="PA-直接连接符 77">
                <a:extLst>
                  <a:ext uri="{FF2B5EF4-FFF2-40B4-BE49-F238E27FC236}">
                    <a16:creationId xmlns:a16="http://schemas.microsoft.com/office/drawing/2014/main" id="{3802533B-EDFB-4141-8C47-B2A9430C0C8F}"/>
                  </a:ext>
                </a:extLst>
              </p:cNvPr>
              <p:cNvCxnSpPr>
                <a:cxnSpLocks/>
                <a:stCxn id="36" idx="7"/>
                <a:endCxn id="37" idx="3"/>
              </p:cNvCxnSpPr>
              <p:nvPr>
                <p:custDataLst>
                  <p:tags r:id="rId16"/>
                </p:custDataLst>
              </p:nvPr>
            </p:nvCxnSpPr>
            <p:spPr>
              <a:xfrm rot="18900000">
                <a:off x="4849813" y="3576472"/>
                <a:ext cx="487643" cy="946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PA-椭圆 78">
                <a:extLst>
                  <a:ext uri="{FF2B5EF4-FFF2-40B4-BE49-F238E27FC236}">
                    <a16:creationId xmlns:a16="http://schemas.microsoft.com/office/drawing/2014/main" id="{26E5674D-BC43-44D9-8229-042725B19970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PA-椭圆 79">
                <a:extLst>
                  <a:ext uri="{FF2B5EF4-FFF2-40B4-BE49-F238E27FC236}">
                    <a16:creationId xmlns:a16="http://schemas.microsoft.com/office/drawing/2014/main" id="{0FBCA79C-9927-4796-93E2-7AC73A405F16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5249412" y="3305998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6A8525E-767B-45E7-B3F8-3DE501559E7B}"/>
                </a:ext>
              </a:extLst>
            </p:cNvPr>
            <p:cNvGrpSpPr/>
            <p:nvPr/>
          </p:nvGrpSpPr>
          <p:grpSpPr>
            <a:xfrm rot="2700000">
              <a:off x="5946960" y="3120045"/>
              <a:ext cx="543230" cy="541893"/>
              <a:chOff x="4822019" y="3305998"/>
              <a:chExt cx="543230" cy="541893"/>
            </a:xfrm>
          </p:grpSpPr>
          <p:cxnSp>
            <p:nvCxnSpPr>
              <p:cNvPr id="39" name="PA-直接连接符 77">
                <a:extLst>
                  <a:ext uri="{FF2B5EF4-FFF2-40B4-BE49-F238E27FC236}">
                    <a16:creationId xmlns:a16="http://schemas.microsoft.com/office/drawing/2014/main" id="{283BAE12-48C3-4329-887F-CBC4015CCD16}"/>
                  </a:ext>
                </a:extLst>
              </p:cNvPr>
              <p:cNvCxnSpPr>
                <a:cxnSpLocks/>
                <a:stCxn id="40" idx="7"/>
                <a:endCxn id="41" idx="3"/>
              </p:cNvCxnSpPr>
              <p:nvPr>
                <p:custDataLst>
                  <p:tags r:id="rId13"/>
                </p:custDataLst>
              </p:nvPr>
            </p:nvCxnSpPr>
            <p:spPr>
              <a:xfrm rot="18900000">
                <a:off x="4849813" y="3576472"/>
                <a:ext cx="487643" cy="946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PA-椭圆 78">
                <a:extLst>
                  <a:ext uri="{FF2B5EF4-FFF2-40B4-BE49-F238E27FC236}">
                    <a16:creationId xmlns:a16="http://schemas.microsoft.com/office/drawing/2014/main" id="{607858D1-793A-4A67-BFD4-F55BC5EE3BD9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PA-椭圆 79">
                <a:extLst>
                  <a:ext uri="{FF2B5EF4-FFF2-40B4-BE49-F238E27FC236}">
                    <a16:creationId xmlns:a16="http://schemas.microsoft.com/office/drawing/2014/main" id="{53FA7452-86F2-4FAF-9A15-2E0044C72DA2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5249412" y="3305998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4BBD119-319A-4882-874C-417DEF5F0082}"/>
                </a:ext>
              </a:extLst>
            </p:cNvPr>
            <p:cNvGrpSpPr/>
            <p:nvPr/>
          </p:nvGrpSpPr>
          <p:grpSpPr>
            <a:xfrm rot="2700000">
              <a:off x="9811205" y="3127859"/>
              <a:ext cx="543230" cy="541893"/>
              <a:chOff x="4822019" y="3305998"/>
              <a:chExt cx="543230" cy="541893"/>
            </a:xfrm>
          </p:grpSpPr>
          <p:cxnSp>
            <p:nvCxnSpPr>
              <p:cNvPr id="43" name="PA-直接连接符 77">
                <a:extLst>
                  <a:ext uri="{FF2B5EF4-FFF2-40B4-BE49-F238E27FC236}">
                    <a16:creationId xmlns:a16="http://schemas.microsoft.com/office/drawing/2014/main" id="{2226007F-F177-4CD1-B00E-1F522C050182}"/>
                  </a:ext>
                </a:extLst>
              </p:cNvPr>
              <p:cNvCxnSpPr>
                <a:cxnSpLocks/>
                <a:stCxn id="44" idx="7"/>
                <a:endCxn id="45" idx="3"/>
              </p:cNvCxnSpPr>
              <p:nvPr>
                <p:custDataLst>
                  <p:tags r:id="rId10"/>
                </p:custDataLst>
              </p:nvPr>
            </p:nvCxnSpPr>
            <p:spPr>
              <a:xfrm rot="18900000">
                <a:off x="4849813" y="3576472"/>
                <a:ext cx="487643" cy="946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PA-椭圆 78">
                <a:extLst>
                  <a:ext uri="{FF2B5EF4-FFF2-40B4-BE49-F238E27FC236}">
                    <a16:creationId xmlns:a16="http://schemas.microsoft.com/office/drawing/2014/main" id="{38AA425C-662C-42AE-A155-5DFDBE8EECE4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PA-椭圆 79">
                <a:extLst>
                  <a:ext uri="{FF2B5EF4-FFF2-40B4-BE49-F238E27FC236}">
                    <a16:creationId xmlns:a16="http://schemas.microsoft.com/office/drawing/2014/main" id="{16C1BE33-91E1-4CF5-9956-93A094A27966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5249412" y="3305998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5CB3A4AD-4DAB-499C-8DC8-791988EA3B44}"/>
                </a:ext>
              </a:extLst>
            </p:cNvPr>
            <p:cNvGrpSpPr/>
            <p:nvPr/>
          </p:nvGrpSpPr>
          <p:grpSpPr>
            <a:xfrm rot="2700000">
              <a:off x="7879083" y="3137172"/>
              <a:ext cx="543230" cy="541893"/>
              <a:chOff x="4822019" y="3305998"/>
              <a:chExt cx="543230" cy="541893"/>
            </a:xfrm>
          </p:grpSpPr>
          <p:cxnSp>
            <p:nvCxnSpPr>
              <p:cNvPr id="47" name="PA-直接连接符 77">
                <a:extLst>
                  <a:ext uri="{FF2B5EF4-FFF2-40B4-BE49-F238E27FC236}">
                    <a16:creationId xmlns:a16="http://schemas.microsoft.com/office/drawing/2014/main" id="{DEB3B0C9-9C6E-4D06-8E3B-30CEEF7F1DB8}"/>
                  </a:ext>
                </a:extLst>
              </p:cNvPr>
              <p:cNvCxnSpPr>
                <a:cxnSpLocks/>
                <a:stCxn id="48" idx="7"/>
                <a:endCxn id="49" idx="3"/>
              </p:cNvCxnSpPr>
              <p:nvPr>
                <p:custDataLst>
                  <p:tags r:id="rId7"/>
                </p:custDataLst>
              </p:nvPr>
            </p:nvCxnSpPr>
            <p:spPr>
              <a:xfrm rot="18900000">
                <a:off x="4849813" y="3576472"/>
                <a:ext cx="487643" cy="946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PA-椭圆 78">
                <a:extLst>
                  <a:ext uri="{FF2B5EF4-FFF2-40B4-BE49-F238E27FC236}">
                    <a16:creationId xmlns:a16="http://schemas.microsoft.com/office/drawing/2014/main" id="{B08EE5B6-D038-4441-BC43-C3F11ED6489C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PA-椭圆 79">
                <a:extLst>
                  <a:ext uri="{FF2B5EF4-FFF2-40B4-BE49-F238E27FC236}">
                    <a16:creationId xmlns:a16="http://schemas.microsoft.com/office/drawing/2014/main" id="{AEE23896-12B1-4A9F-9799-AD4933220EF5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5249412" y="3305998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1" name="PA-图片 41" descr="图片包含 文字, 物体&#10;&#10;已生成高可信度的说明">
            <a:extLst>
              <a:ext uri="{FF2B5EF4-FFF2-40B4-BE49-F238E27FC236}">
                <a16:creationId xmlns:a16="http://schemas.microsoft.com/office/drawing/2014/main" id="{866E0586-A359-47F0-84F2-6C5E57E48B5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259" y="3001863"/>
            <a:ext cx="841268" cy="8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6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08B70B30-5000-4573-B0DD-5DA85B245659}"/>
              </a:ext>
            </a:extLst>
          </p:cNvPr>
          <p:cNvGrpSpPr/>
          <p:nvPr/>
        </p:nvGrpSpPr>
        <p:grpSpPr>
          <a:xfrm>
            <a:off x="-34190137" y="444871"/>
            <a:ext cx="52406615" cy="5663957"/>
            <a:chOff x="989080" y="2820139"/>
            <a:chExt cx="10583487" cy="1143833"/>
          </a:xfrm>
        </p:grpSpPr>
        <p:pic>
          <p:nvPicPr>
            <p:cNvPr id="4" name="PA-图片 40">
              <a:extLst>
                <a:ext uri="{FF2B5EF4-FFF2-40B4-BE49-F238E27FC236}">
                  <a16:creationId xmlns:a16="http://schemas.microsoft.com/office/drawing/2014/main" id="{9E1BD2CD-6465-4536-A0CB-661C178A9E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838" y="2934439"/>
              <a:ext cx="936667" cy="947359"/>
            </a:xfrm>
            <a:prstGeom prst="rect">
              <a:avLst/>
            </a:prstGeom>
          </p:spPr>
        </p:pic>
        <p:pic>
          <p:nvPicPr>
            <p:cNvPr id="5" name="PA-图片 39">
              <a:extLst>
                <a:ext uri="{FF2B5EF4-FFF2-40B4-BE49-F238E27FC236}">
                  <a16:creationId xmlns:a16="http://schemas.microsoft.com/office/drawing/2014/main" id="{B14B267A-A20D-4FD8-9FEE-A9392F72DF6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080" y="2972539"/>
              <a:ext cx="884506" cy="836909"/>
            </a:xfrm>
            <a:prstGeom prst="rect">
              <a:avLst/>
            </a:prstGeom>
          </p:spPr>
        </p:pic>
        <p:pic>
          <p:nvPicPr>
            <p:cNvPr id="8" name="PA-图片 43" descr="图片包含 物体&#10;&#10;已生成极高可信度的说明">
              <a:extLst>
                <a:ext uri="{FF2B5EF4-FFF2-40B4-BE49-F238E27FC236}">
                  <a16:creationId xmlns:a16="http://schemas.microsoft.com/office/drawing/2014/main" id="{66129DE0-8467-41C3-8C7E-E1F80C756D6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757" y="2820139"/>
              <a:ext cx="1143833" cy="1143833"/>
            </a:xfrm>
            <a:prstGeom prst="rect">
              <a:avLst/>
            </a:prstGeom>
          </p:spPr>
        </p:pic>
        <p:pic>
          <p:nvPicPr>
            <p:cNvPr id="9" name="PA-图片 44">
              <a:extLst>
                <a:ext uri="{FF2B5EF4-FFF2-40B4-BE49-F238E27FC236}">
                  <a16:creationId xmlns:a16="http://schemas.microsoft.com/office/drawing/2014/main" id="{31E4D096-168B-4AB3-8508-419BFEA5A01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7447" y="2883639"/>
              <a:ext cx="1075120" cy="1075120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FFFE29C-F344-40A7-8E69-6398FAAF664A}"/>
                </a:ext>
              </a:extLst>
            </p:cNvPr>
            <p:cNvGrpSpPr/>
            <p:nvPr/>
          </p:nvGrpSpPr>
          <p:grpSpPr>
            <a:xfrm rot="2700000">
              <a:off x="2082714" y="3136042"/>
              <a:ext cx="543230" cy="541893"/>
              <a:chOff x="4822019" y="3305998"/>
              <a:chExt cx="543230" cy="541893"/>
            </a:xfrm>
          </p:grpSpPr>
          <p:cxnSp>
            <p:nvCxnSpPr>
              <p:cNvPr id="27" name="PA-直接连接符 77">
                <a:extLst>
                  <a:ext uri="{FF2B5EF4-FFF2-40B4-BE49-F238E27FC236}">
                    <a16:creationId xmlns:a16="http://schemas.microsoft.com/office/drawing/2014/main" id="{75BD3078-A15F-4803-B44E-C24BAEDA9986}"/>
                  </a:ext>
                </a:extLst>
              </p:cNvPr>
              <p:cNvCxnSpPr>
                <a:cxnSpLocks/>
                <a:stCxn id="28" idx="7"/>
                <a:endCxn id="29" idx="3"/>
              </p:cNvCxnSpPr>
              <p:nvPr>
                <p:custDataLst>
                  <p:tags r:id="rId19"/>
                </p:custDataLst>
              </p:nvPr>
            </p:nvCxnSpPr>
            <p:spPr>
              <a:xfrm rot="18900000">
                <a:off x="4849813" y="3576472"/>
                <a:ext cx="487643" cy="946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PA-椭圆 78">
                <a:extLst>
                  <a:ext uri="{FF2B5EF4-FFF2-40B4-BE49-F238E27FC236}">
                    <a16:creationId xmlns:a16="http://schemas.microsoft.com/office/drawing/2014/main" id="{4352E130-3E4C-469F-8509-3664350337F4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PA-椭圆 79">
                <a:extLst>
                  <a:ext uri="{FF2B5EF4-FFF2-40B4-BE49-F238E27FC236}">
                    <a16:creationId xmlns:a16="http://schemas.microsoft.com/office/drawing/2014/main" id="{AFFCCC95-3737-44F1-8F0B-FB41FBEA4FFA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5249412" y="3305998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0071389-F02B-483D-B6F4-996D73A5D49A}"/>
                </a:ext>
              </a:extLst>
            </p:cNvPr>
            <p:cNvGrpSpPr/>
            <p:nvPr/>
          </p:nvGrpSpPr>
          <p:grpSpPr>
            <a:xfrm rot="2700000">
              <a:off x="4014837" y="3137552"/>
              <a:ext cx="543230" cy="541893"/>
              <a:chOff x="4822019" y="3305998"/>
              <a:chExt cx="543230" cy="541893"/>
            </a:xfrm>
          </p:grpSpPr>
          <p:cxnSp>
            <p:nvCxnSpPr>
              <p:cNvPr id="35" name="PA-直接连接符 77">
                <a:extLst>
                  <a:ext uri="{FF2B5EF4-FFF2-40B4-BE49-F238E27FC236}">
                    <a16:creationId xmlns:a16="http://schemas.microsoft.com/office/drawing/2014/main" id="{3802533B-EDFB-4141-8C47-B2A9430C0C8F}"/>
                  </a:ext>
                </a:extLst>
              </p:cNvPr>
              <p:cNvCxnSpPr>
                <a:cxnSpLocks/>
                <a:stCxn id="36" idx="7"/>
                <a:endCxn id="37" idx="3"/>
              </p:cNvCxnSpPr>
              <p:nvPr>
                <p:custDataLst>
                  <p:tags r:id="rId16"/>
                </p:custDataLst>
              </p:nvPr>
            </p:nvCxnSpPr>
            <p:spPr>
              <a:xfrm rot="18900000">
                <a:off x="4849813" y="3576472"/>
                <a:ext cx="487643" cy="946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PA-椭圆 78">
                <a:extLst>
                  <a:ext uri="{FF2B5EF4-FFF2-40B4-BE49-F238E27FC236}">
                    <a16:creationId xmlns:a16="http://schemas.microsoft.com/office/drawing/2014/main" id="{26E5674D-BC43-44D9-8229-042725B19970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PA-椭圆 79">
                <a:extLst>
                  <a:ext uri="{FF2B5EF4-FFF2-40B4-BE49-F238E27FC236}">
                    <a16:creationId xmlns:a16="http://schemas.microsoft.com/office/drawing/2014/main" id="{0FBCA79C-9927-4796-93E2-7AC73A405F16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5249412" y="3305998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6A8525E-767B-45E7-B3F8-3DE501559E7B}"/>
                </a:ext>
              </a:extLst>
            </p:cNvPr>
            <p:cNvGrpSpPr/>
            <p:nvPr/>
          </p:nvGrpSpPr>
          <p:grpSpPr>
            <a:xfrm rot="2700000">
              <a:off x="5946960" y="3120045"/>
              <a:ext cx="543230" cy="541893"/>
              <a:chOff x="4822019" y="3305998"/>
              <a:chExt cx="543230" cy="541893"/>
            </a:xfrm>
          </p:grpSpPr>
          <p:cxnSp>
            <p:nvCxnSpPr>
              <p:cNvPr id="39" name="PA-直接连接符 77">
                <a:extLst>
                  <a:ext uri="{FF2B5EF4-FFF2-40B4-BE49-F238E27FC236}">
                    <a16:creationId xmlns:a16="http://schemas.microsoft.com/office/drawing/2014/main" id="{283BAE12-48C3-4329-887F-CBC4015CCD16}"/>
                  </a:ext>
                </a:extLst>
              </p:cNvPr>
              <p:cNvCxnSpPr>
                <a:cxnSpLocks/>
                <a:stCxn id="40" idx="7"/>
                <a:endCxn id="41" idx="3"/>
              </p:cNvCxnSpPr>
              <p:nvPr>
                <p:custDataLst>
                  <p:tags r:id="rId13"/>
                </p:custDataLst>
              </p:nvPr>
            </p:nvCxnSpPr>
            <p:spPr>
              <a:xfrm rot="18900000">
                <a:off x="4849813" y="3576472"/>
                <a:ext cx="487643" cy="946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PA-椭圆 78">
                <a:extLst>
                  <a:ext uri="{FF2B5EF4-FFF2-40B4-BE49-F238E27FC236}">
                    <a16:creationId xmlns:a16="http://schemas.microsoft.com/office/drawing/2014/main" id="{607858D1-793A-4A67-BFD4-F55BC5EE3BD9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PA-椭圆 79">
                <a:extLst>
                  <a:ext uri="{FF2B5EF4-FFF2-40B4-BE49-F238E27FC236}">
                    <a16:creationId xmlns:a16="http://schemas.microsoft.com/office/drawing/2014/main" id="{53FA7452-86F2-4FAF-9A15-2E0044C72DA2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5249412" y="3305998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4BBD119-319A-4882-874C-417DEF5F0082}"/>
                </a:ext>
              </a:extLst>
            </p:cNvPr>
            <p:cNvGrpSpPr/>
            <p:nvPr/>
          </p:nvGrpSpPr>
          <p:grpSpPr>
            <a:xfrm rot="2700000">
              <a:off x="9811205" y="3127859"/>
              <a:ext cx="543230" cy="541893"/>
              <a:chOff x="4822019" y="3305998"/>
              <a:chExt cx="543230" cy="541893"/>
            </a:xfrm>
          </p:grpSpPr>
          <p:cxnSp>
            <p:nvCxnSpPr>
              <p:cNvPr id="43" name="PA-直接连接符 77">
                <a:extLst>
                  <a:ext uri="{FF2B5EF4-FFF2-40B4-BE49-F238E27FC236}">
                    <a16:creationId xmlns:a16="http://schemas.microsoft.com/office/drawing/2014/main" id="{2226007F-F177-4CD1-B00E-1F522C050182}"/>
                  </a:ext>
                </a:extLst>
              </p:cNvPr>
              <p:cNvCxnSpPr>
                <a:cxnSpLocks/>
                <a:stCxn id="44" idx="7"/>
                <a:endCxn id="45" idx="3"/>
              </p:cNvCxnSpPr>
              <p:nvPr>
                <p:custDataLst>
                  <p:tags r:id="rId10"/>
                </p:custDataLst>
              </p:nvPr>
            </p:nvCxnSpPr>
            <p:spPr>
              <a:xfrm rot="18900000">
                <a:off x="4849813" y="3576472"/>
                <a:ext cx="487643" cy="946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PA-椭圆 78">
                <a:extLst>
                  <a:ext uri="{FF2B5EF4-FFF2-40B4-BE49-F238E27FC236}">
                    <a16:creationId xmlns:a16="http://schemas.microsoft.com/office/drawing/2014/main" id="{38AA425C-662C-42AE-A155-5DFDBE8EECE4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PA-椭圆 79">
                <a:extLst>
                  <a:ext uri="{FF2B5EF4-FFF2-40B4-BE49-F238E27FC236}">
                    <a16:creationId xmlns:a16="http://schemas.microsoft.com/office/drawing/2014/main" id="{16C1BE33-91E1-4CF5-9956-93A094A27966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5249412" y="3305998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5CB3A4AD-4DAB-499C-8DC8-791988EA3B44}"/>
                </a:ext>
              </a:extLst>
            </p:cNvPr>
            <p:cNvGrpSpPr/>
            <p:nvPr/>
          </p:nvGrpSpPr>
          <p:grpSpPr>
            <a:xfrm rot="2700000">
              <a:off x="7879083" y="3137172"/>
              <a:ext cx="543230" cy="541893"/>
              <a:chOff x="4822019" y="3305998"/>
              <a:chExt cx="543230" cy="541893"/>
            </a:xfrm>
          </p:grpSpPr>
          <p:cxnSp>
            <p:nvCxnSpPr>
              <p:cNvPr id="47" name="PA-直接连接符 77">
                <a:extLst>
                  <a:ext uri="{FF2B5EF4-FFF2-40B4-BE49-F238E27FC236}">
                    <a16:creationId xmlns:a16="http://schemas.microsoft.com/office/drawing/2014/main" id="{DEB3B0C9-9C6E-4D06-8E3B-30CEEF7F1DB8}"/>
                  </a:ext>
                </a:extLst>
              </p:cNvPr>
              <p:cNvCxnSpPr>
                <a:cxnSpLocks/>
                <a:stCxn id="48" idx="7"/>
                <a:endCxn id="49" idx="3"/>
              </p:cNvCxnSpPr>
              <p:nvPr>
                <p:custDataLst>
                  <p:tags r:id="rId7"/>
                </p:custDataLst>
              </p:nvPr>
            </p:nvCxnSpPr>
            <p:spPr>
              <a:xfrm rot="18900000">
                <a:off x="4849813" y="3576472"/>
                <a:ext cx="487643" cy="946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PA-椭圆 78">
                <a:extLst>
                  <a:ext uri="{FF2B5EF4-FFF2-40B4-BE49-F238E27FC236}">
                    <a16:creationId xmlns:a16="http://schemas.microsoft.com/office/drawing/2014/main" id="{B08EE5B6-D038-4441-BC43-C3F11ED6489C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PA-椭圆 79">
                <a:extLst>
                  <a:ext uri="{FF2B5EF4-FFF2-40B4-BE49-F238E27FC236}">
                    <a16:creationId xmlns:a16="http://schemas.microsoft.com/office/drawing/2014/main" id="{AEE23896-12B1-4A9F-9799-AD4933220EF5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5249412" y="3305998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1" name="PA-图片 41" descr="图片包含 文字, 物体&#10;&#10;已生成高可信度的说明">
            <a:extLst>
              <a:ext uri="{FF2B5EF4-FFF2-40B4-BE49-F238E27FC236}">
                <a16:creationId xmlns:a16="http://schemas.microsoft.com/office/drawing/2014/main" id="{866E0586-A359-47F0-84F2-6C5E57E48B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8055" y="1079694"/>
            <a:ext cx="4165734" cy="3972479"/>
          </a:xfrm>
          <a:prstGeom prst="rect">
            <a:avLst/>
          </a:prstGeom>
        </p:spPr>
      </p:pic>
      <p:pic>
        <p:nvPicPr>
          <p:cNvPr id="30" name="PA-图片 42">
            <a:extLst>
              <a:ext uri="{FF2B5EF4-FFF2-40B4-BE49-F238E27FC236}">
                <a16:creationId xmlns:a16="http://schemas.microsoft.com/office/drawing/2014/main" id="{88608F76-747B-40B4-89AA-25EE2A9C0C9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40" y="1538185"/>
            <a:ext cx="4559720" cy="3781629"/>
          </a:xfrm>
          <a:prstGeom prst="rect">
            <a:avLst/>
          </a:prstGeom>
          <a:scene3d>
            <a:camera prst="orthographicFront"/>
            <a:lightRig rig="threePt" dir="t"/>
          </a:scene3d>
          <a:sp3d extrusionH="12700">
            <a:bevelT w="12700" h="0"/>
            <a:bevelB w="12700" h="0"/>
          </a:sp3d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73C69196-A67A-4999-B34A-9A91DF22D489}"/>
              </a:ext>
            </a:extLst>
          </p:cNvPr>
          <p:cNvSpPr txBox="1"/>
          <p:nvPr/>
        </p:nvSpPr>
        <p:spPr>
          <a:xfrm>
            <a:off x="5219885" y="5600326"/>
            <a:ext cx="1781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D8394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· 5 ·</a:t>
            </a:r>
            <a:endParaRPr lang="zh-CN" altLang="en-US" sz="4000" dirty="0">
              <a:solidFill>
                <a:srgbClr val="FD83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03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A-图片 42">
            <a:extLst>
              <a:ext uri="{FF2B5EF4-FFF2-40B4-BE49-F238E27FC236}">
                <a16:creationId xmlns:a16="http://schemas.microsoft.com/office/drawing/2014/main" id="{72A85057-E9C4-421B-8EDB-E9FA63D0C8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40" y="1538185"/>
            <a:ext cx="4559720" cy="3781629"/>
          </a:xfrm>
          <a:prstGeom prst="rect">
            <a:avLst/>
          </a:prstGeom>
          <a:scene3d>
            <a:camera prst="orthographicFront">
              <a:rot lat="10800000" lon="0" rev="2700000"/>
            </a:camera>
            <a:lightRig rig="threePt" dir="t"/>
          </a:scene3d>
          <a:sp3d extrusionH="12700">
            <a:bevelT w="12700" h="0"/>
            <a:bevelB w="12700" h="0"/>
          </a:sp3d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A248EC5-5191-407A-A103-49FE8C4B2571}"/>
              </a:ext>
            </a:extLst>
          </p:cNvPr>
          <p:cNvSpPr/>
          <p:nvPr/>
        </p:nvSpPr>
        <p:spPr>
          <a:xfrm>
            <a:off x="10508512" y="145144"/>
            <a:ext cx="1538345" cy="69668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306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-图片 42">
            <a:extLst>
              <a:ext uri="{FF2B5EF4-FFF2-40B4-BE49-F238E27FC236}">
                <a16:creationId xmlns:a16="http://schemas.microsoft.com/office/drawing/2014/main" id="{56438B97-FE30-4698-B835-67D207F7D9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1" y="380171"/>
            <a:ext cx="931270" cy="772354"/>
          </a:xfrm>
          <a:prstGeom prst="rect">
            <a:avLst/>
          </a:prstGeom>
          <a:scene3d>
            <a:camera prst="orthographicFront"/>
            <a:lightRig rig="threePt" dir="t"/>
          </a:scene3d>
          <a:sp3d extrusionH="12700">
            <a:bevelT w="12700" h="0"/>
            <a:bevelB w="12700" h="0"/>
          </a:sp3d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FCE1ABE-59C6-405A-8A76-E00AADA74082}"/>
              </a:ext>
            </a:extLst>
          </p:cNvPr>
          <p:cNvSpPr txBox="1"/>
          <p:nvPr/>
        </p:nvSpPr>
        <p:spPr>
          <a:xfrm>
            <a:off x="1517137" y="499674"/>
            <a:ext cx="2896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5D80BF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5·</a:t>
            </a:r>
            <a:r>
              <a:rPr lang="zh-CN" altLang="en-US" sz="2800" dirty="0">
                <a:solidFill>
                  <a:srgbClr val="5D80BF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最佳阵容分析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CF630E-DC4D-43DB-9130-D82C10C6F2CC}"/>
              </a:ext>
            </a:extLst>
          </p:cNvPr>
          <p:cNvSpPr/>
          <p:nvPr/>
        </p:nvSpPr>
        <p:spPr>
          <a:xfrm rot="19483229">
            <a:off x="5063770" y="2498141"/>
            <a:ext cx="8084546" cy="3661325"/>
          </a:xfrm>
          <a:prstGeom prst="rect">
            <a:avLst/>
          </a:prstGeom>
          <a:blipFill dpi="0" rotWithShape="1">
            <a:blip r:embed="rId7">
              <a:alphaModFix amt="1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文本框 7">
            <a:extLst>
              <a:ext uri="{FF2B5EF4-FFF2-40B4-BE49-F238E27FC236}">
                <a16:creationId xmlns:a16="http://schemas.microsoft.com/office/drawing/2014/main" id="{D8BCFD87-B241-485B-AFE9-7D0063F483E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04791" y="3128266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2CA2AE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导演能力值</a:t>
            </a:r>
          </a:p>
        </p:txBody>
      </p:sp>
      <p:sp>
        <p:nvSpPr>
          <p:cNvPr id="11" name="PA-文本框 9">
            <a:extLst>
              <a:ext uri="{FF2B5EF4-FFF2-40B4-BE49-F238E27FC236}">
                <a16:creationId xmlns:a16="http://schemas.microsoft.com/office/drawing/2014/main" id="{03B27053-F8A4-4660-A0BA-28BCD62A560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434030" y="3128266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2CA2AE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编剧能力值</a:t>
            </a:r>
          </a:p>
        </p:txBody>
      </p:sp>
      <p:sp>
        <p:nvSpPr>
          <p:cNvPr id="10" name="PA-文本框 8">
            <a:extLst>
              <a:ext uri="{FF2B5EF4-FFF2-40B4-BE49-F238E27FC236}">
                <a16:creationId xmlns:a16="http://schemas.microsoft.com/office/drawing/2014/main" id="{18FF30F1-08EB-44EB-8F30-9FFED82B084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615733" y="3128266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2CA2AE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演员能力值</a:t>
            </a:r>
          </a:p>
        </p:txBody>
      </p:sp>
      <p:pic>
        <p:nvPicPr>
          <p:cNvPr id="12" name="图片 11" descr="图片包含 物体&#10;&#10;已生成高可信度的说明">
            <a:extLst>
              <a:ext uri="{FF2B5EF4-FFF2-40B4-BE49-F238E27FC236}">
                <a16:creationId xmlns:a16="http://schemas.microsoft.com/office/drawing/2014/main" id="{8B09EDD8-824E-466D-8F29-637D8611E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632" y="1742067"/>
            <a:ext cx="2586736" cy="258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5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remove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20000" y="120000"/>
                                          <p:from x="100000" y="100000"/>
                                          <p:to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6" presetClass="emph" presetSubtype="0" autoRev="1" fill="remove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20000" y="120000"/>
                                          <p:from x="100000" y="100000"/>
                                          <p:to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6" presetClass="emph" presetSubtype="0" autoRev="1" fill="remove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20000" y="120000"/>
                                          <p:from x="100000" y="100000"/>
                                          <p:to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0" presetClass="path" presetSubtype="0" accel="50000" decel="5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69 -0.00116 L 0.31237 -0.05394 " pathEditMode="relative" ptsTypes="AA">
                                          <p:cBhvr>
                                            <p:cTn id="27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0" presetClass="pat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91 -0.00949 L -0.31184 -0.05394 " pathEditMode="relative" ptsTypes="AA">
                                          <p:cBhvr>
                                            <p:cTn id="29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0" presetClass="path" presetSubtype="0" accel="50000" decel="5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3 -0.00671 L -0.00169 -0.07894 " pathEditMode="relative" rAng="0" ptsTypes="AA">
                                          <p:cBhvr>
                                            <p:cTn id="31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8" y="-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53" presetClass="exit" presetSubtype="32" fill="hold" grpId="3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53" presetClass="exit" presetSubtype="32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8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53" presetClass="exit" presetSubtype="32" fill="hold" grpId="3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3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4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9" grpId="0"/>
          <p:bldP spid="9" grpId="1"/>
          <p:bldP spid="9" grpId="2"/>
          <p:bldP spid="9" grpId="3"/>
          <p:bldP spid="11" grpId="0"/>
          <p:bldP spid="11" grpId="1"/>
          <p:bldP spid="11" grpId="2"/>
          <p:bldP spid="11" grpId="3"/>
          <p:bldP spid="10" grpId="0"/>
          <p:bldP spid="10" grpId="1"/>
          <p:bldP spid="10" grpId="2"/>
          <p:bldP spid="10" grpId="3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20000" y="120000"/>
                                          <p:from x="100000" y="100000"/>
                                          <p:to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6" presetClass="emph" presetSubtype="0" autoRev="1" fill="remove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20000" y="120000"/>
                                          <p:from x="100000" y="100000"/>
                                          <p:to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6" presetClass="emph" presetSubtype="0" autoRev="1" fill="remove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20000" y="120000"/>
                                          <p:from x="100000" y="100000"/>
                                          <p:to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0" presetClass="path" presetSubtype="0" accel="50000" decel="5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69 -0.00116 L 0.31237 -0.05394 " pathEditMode="relative" ptsTypes="AA">
                                          <p:cBhvr>
                                            <p:cTn id="27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0" presetClass="pat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91 -0.00949 L -0.31184 -0.05394 " pathEditMode="relative" ptsTypes="AA">
                                          <p:cBhvr>
                                            <p:cTn id="29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0" presetClass="path" presetSubtype="0" accel="50000" decel="5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3 -0.00671 L -0.00169 -0.07894 " pathEditMode="relative" rAng="0" ptsTypes="AA">
                                          <p:cBhvr>
                                            <p:cTn id="31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8" y="-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53" presetClass="exit" presetSubtype="32" fill="hold" grpId="3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53" presetClass="exit" presetSubtype="32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8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53" presetClass="exit" presetSubtype="32" fill="hold" grpId="3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3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4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9" grpId="0"/>
          <p:bldP spid="9" grpId="1"/>
          <p:bldP spid="9" grpId="2"/>
          <p:bldP spid="9" grpId="3"/>
          <p:bldP spid="11" grpId="0"/>
          <p:bldP spid="11" grpId="1"/>
          <p:bldP spid="11" grpId="2"/>
          <p:bldP spid="11" grpId="3"/>
          <p:bldP spid="10" grpId="0"/>
          <p:bldP spid="10" grpId="1"/>
          <p:bldP spid="10" grpId="2"/>
          <p:bldP spid="10" grpId="3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3821641-199E-4D77-B9A5-34862AD98F42}"/>
              </a:ext>
            </a:extLst>
          </p:cNvPr>
          <p:cNvSpPr/>
          <p:nvPr/>
        </p:nvSpPr>
        <p:spPr>
          <a:xfrm rot="19483229">
            <a:off x="5063770" y="2498141"/>
            <a:ext cx="8084546" cy="3661325"/>
          </a:xfrm>
          <a:prstGeom prst="rect">
            <a:avLst/>
          </a:prstGeom>
          <a:blipFill dpi="0" rotWithShape="1">
            <a:blip r:embed="rId3">
              <a:alphaModFix amt="1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A-图片 42">
            <a:extLst>
              <a:ext uri="{FF2B5EF4-FFF2-40B4-BE49-F238E27FC236}">
                <a16:creationId xmlns:a16="http://schemas.microsoft.com/office/drawing/2014/main" id="{18E95C5A-1263-410E-9328-403006098A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1" y="379435"/>
            <a:ext cx="920833" cy="7636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EAF9EA-04FA-42BC-8E26-8FB02D03F276}"/>
              </a:ext>
            </a:extLst>
          </p:cNvPr>
          <p:cNvSpPr txBox="1"/>
          <p:nvPr/>
        </p:nvSpPr>
        <p:spPr>
          <a:xfrm>
            <a:off x="1517137" y="499674"/>
            <a:ext cx="2896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5D80BF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5·</a:t>
            </a:r>
            <a:r>
              <a:rPr lang="zh-CN" altLang="en-US" sz="2800" dirty="0">
                <a:solidFill>
                  <a:srgbClr val="5D80BF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最佳阵容分析</a:t>
            </a:r>
          </a:p>
        </p:txBody>
      </p:sp>
      <p:pic>
        <p:nvPicPr>
          <p:cNvPr id="7" name="图片 6" descr="图片包含 物体&#10;&#10;已生成高可信度的说明">
            <a:extLst>
              <a:ext uri="{FF2B5EF4-FFF2-40B4-BE49-F238E27FC236}">
                <a16:creationId xmlns:a16="http://schemas.microsoft.com/office/drawing/2014/main" id="{C8F63B49-C29C-489C-B860-BE3DB13EF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632" y="1742067"/>
            <a:ext cx="2586736" cy="25867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A211E05-07F4-4FB1-BFA9-0D305F5C67CF}"/>
              </a:ext>
            </a:extLst>
          </p:cNvPr>
          <p:cNvSpPr txBox="1"/>
          <p:nvPr/>
        </p:nvSpPr>
        <p:spPr>
          <a:xfrm>
            <a:off x="4157007" y="4452909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5D80BF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·</a:t>
            </a:r>
            <a:r>
              <a:rPr lang="zh-CN" altLang="en-US" sz="4800" dirty="0">
                <a:solidFill>
                  <a:srgbClr val="008FA2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机器学习</a:t>
            </a:r>
            <a:r>
              <a:rPr lang="en-US" altLang="zh-CN" sz="4800" dirty="0">
                <a:solidFill>
                  <a:srgbClr val="5D80BF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·</a:t>
            </a:r>
            <a:endParaRPr lang="zh-CN" altLang="en-US" sz="4800" dirty="0">
              <a:solidFill>
                <a:srgbClr val="00C1DE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9C80AB8-56A1-4FC7-A2A7-E56232DADA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3" r="-1"/>
          <a:stretch/>
        </p:blipFill>
        <p:spPr>
          <a:xfrm>
            <a:off x="12592050" y="0"/>
            <a:ext cx="495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6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3821641-199E-4D77-B9A5-34862AD98F42}"/>
              </a:ext>
            </a:extLst>
          </p:cNvPr>
          <p:cNvSpPr/>
          <p:nvPr/>
        </p:nvSpPr>
        <p:spPr>
          <a:xfrm rot="16200000">
            <a:off x="5101870" y="2517191"/>
            <a:ext cx="8084546" cy="3661325"/>
          </a:xfrm>
          <a:prstGeom prst="rect">
            <a:avLst/>
          </a:prstGeom>
          <a:blipFill dpi="0" rotWithShape="1">
            <a:blip r:embed="rId3">
              <a:alphaModFix amt="1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A-图片 42">
            <a:extLst>
              <a:ext uri="{FF2B5EF4-FFF2-40B4-BE49-F238E27FC236}">
                <a16:creationId xmlns:a16="http://schemas.microsoft.com/office/drawing/2014/main" id="{18E95C5A-1263-410E-9328-403006098A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1" y="379435"/>
            <a:ext cx="920833" cy="7636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EAF9EA-04FA-42BC-8E26-8FB02D03F276}"/>
              </a:ext>
            </a:extLst>
          </p:cNvPr>
          <p:cNvSpPr txBox="1"/>
          <p:nvPr/>
        </p:nvSpPr>
        <p:spPr>
          <a:xfrm>
            <a:off x="1517137" y="499674"/>
            <a:ext cx="31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5D80BF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5·1 </a:t>
            </a:r>
            <a:r>
              <a:rPr lang="zh-CN" altLang="en-US" sz="2800" dirty="0">
                <a:solidFill>
                  <a:srgbClr val="5D80BF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影片票房预测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6E4EA9-BDA4-400E-9E6B-1101F53A9D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3" r="-1"/>
          <a:stretch/>
        </p:blipFill>
        <p:spPr>
          <a:xfrm>
            <a:off x="7239000" y="0"/>
            <a:ext cx="4953000" cy="6858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465A7EB-E0CA-4429-9972-E64A6C56B060}"/>
              </a:ext>
            </a:extLst>
          </p:cNvPr>
          <p:cNvSpPr txBox="1"/>
          <p:nvPr/>
        </p:nvSpPr>
        <p:spPr>
          <a:xfrm>
            <a:off x="1254940" y="1537904"/>
            <a:ext cx="3964547" cy="4820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A2B8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爱情公寓</a:t>
            </a:r>
            <a:endParaRPr lang="en-US" altLang="zh-CN" sz="2400" dirty="0">
              <a:solidFill>
                <a:srgbClr val="00A2B8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A2B8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上映时间：</a:t>
            </a:r>
            <a:r>
              <a:rPr lang="en-US" altLang="zh-CN" sz="2400" dirty="0">
                <a:solidFill>
                  <a:srgbClr val="00A2B8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2018</a:t>
            </a:r>
            <a:r>
              <a:rPr lang="zh-CN" altLang="en-US" sz="2400" dirty="0">
                <a:solidFill>
                  <a:srgbClr val="00A2B8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年</a:t>
            </a:r>
            <a:r>
              <a:rPr lang="en-US" altLang="zh-CN" sz="2400" dirty="0">
                <a:solidFill>
                  <a:srgbClr val="00A2B8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8</a:t>
            </a:r>
            <a:r>
              <a:rPr lang="zh-CN" altLang="en-US" sz="2400" dirty="0">
                <a:solidFill>
                  <a:srgbClr val="00A2B8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月</a:t>
            </a:r>
            <a:r>
              <a:rPr lang="en-US" altLang="zh-CN" sz="2400" dirty="0">
                <a:solidFill>
                  <a:srgbClr val="00A2B8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10</a:t>
            </a:r>
            <a:r>
              <a:rPr lang="zh-CN" altLang="en-US" sz="2400" dirty="0">
                <a:solidFill>
                  <a:srgbClr val="00A2B8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日</a:t>
            </a:r>
            <a:endParaRPr lang="en-US" altLang="zh-CN" sz="2400" dirty="0">
              <a:solidFill>
                <a:srgbClr val="00A2B8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A2B8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导演能力值：</a:t>
            </a:r>
            <a:r>
              <a:rPr lang="en-US" altLang="zh-CN" sz="2400" dirty="0">
                <a:solidFill>
                  <a:srgbClr val="00A2B8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6.26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A2B8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编剧能力值：</a:t>
            </a:r>
            <a:r>
              <a:rPr lang="en-US" altLang="zh-CN" sz="2400" dirty="0">
                <a:solidFill>
                  <a:srgbClr val="00A2B8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6.8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A2B8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演员综合能力值：</a:t>
            </a:r>
            <a:r>
              <a:rPr lang="en-US" altLang="zh-CN" sz="2400" dirty="0">
                <a:solidFill>
                  <a:srgbClr val="00A2B8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6.1</a:t>
            </a:r>
            <a:endParaRPr lang="en-US" altLang="zh-CN" sz="2000" dirty="0">
              <a:solidFill>
                <a:srgbClr val="00A2B8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00A2B8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A2B8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预测评分：</a:t>
            </a:r>
            <a:r>
              <a:rPr lang="en-US" altLang="zh-CN" sz="3200" dirty="0">
                <a:solidFill>
                  <a:srgbClr val="00A2B8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6.66</a:t>
            </a:r>
            <a:endParaRPr lang="en-US" altLang="zh-CN" sz="2400" dirty="0">
              <a:solidFill>
                <a:srgbClr val="00A2B8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A2B8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预测票房：</a:t>
            </a:r>
            <a:r>
              <a:rPr lang="en-US" altLang="zh-CN" sz="3200" dirty="0">
                <a:solidFill>
                  <a:srgbClr val="00A2B8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12.57</a:t>
            </a:r>
            <a:r>
              <a:rPr lang="zh-CN" altLang="en-US" sz="3200" dirty="0">
                <a:solidFill>
                  <a:srgbClr val="00A2B8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亿</a:t>
            </a:r>
            <a:endParaRPr lang="en-US" altLang="zh-CN" sz="2400" dirty="0">
              <a:solidFill>
                <a:srgbClr val="00A2B8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7151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E58EBB2F-C2FE-4B2F-8AF9-8CEDEC2B973A}"/>
              </a:ext>
            </a:extLst>
          </p:cNvPr>
          <p:cNvSpPr/>
          <p:nvPr/>
        </p:nvSpPr>
        <p:spPr>
          <a:xfrm rot="18357670">
            <a:off x="3095967" y="1443089"/>
            <a:ext cx="9168458" cy="4152206"/>
          </a:xfrm>
          <a:prstGeom prst="rect">
            <a:avLst/>
          </a:prstGeom>
          <a:blipFill dpi="0" rotWithShape="1">
            <a:blip r:embed="rId25">
              <a:alphaModFix amt="7000"/>
            </a:blip>
            <a:srcRect/>
            <a:stretch>
              <a:fillRect/>
            </a:stretch>
          </a:blip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 descr="图片包含 人员, 领带, 男士, 服装&#10;&#10;已生成极高可信度的说明">
            <a:extLst>
              <a:ext uri="{FF2B5EF4-FFF2-40B4-BE49-F238E27FC236}">
                <a16:creationId xmlns:a16="http://schemas.microsoft.com/office/drawing/2014/main" id="{FD90689E-11B7-426B-8E11-4B945755FB4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179" y="33104"/>
            <a:ext cx="4828535" cy="6972176"/>
          </a:xfrm>
          <a:prstGeom prst="rect">
            <a:avLst/>
          </a:prstGeom>
        </p:spPr>
      </p:pic>
      <p:pic>
        <p:nvPicPr>
          <p:cNvPr id="36" name="PA-图片 42">
            <a:extLst>
              <a:ext uri="{FF2B5EF4-FFF2-40B4-BE49-F238E27FC236}">
                <a16:creationId xmlns:a16="http://schemas.microsoft.com/office/drawing/2014/main" id="{7276A19E-9518-4175-88EF-33F36999891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63" y="924043"/>
            <a:ext cx="1830534" cy="151816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DB8EFAA-E741-406A-A0D5-D9CF09CDC10D}"/>
              </a:ext>
            </a:extLst>
          </p:cNvPr>
          <p:cNvGrpSpPr/>
          <p:nvPr/>
        </p:nvGrpSpPr>
        <p:grpSpPr>
          <a:xfrm>
            <a:off x="13008905" y="2349500"/>
            <a:ext cx="10815713" cy="1143833"/>
            <a:chOff x="767744" y="2857083"/>
            <a:chExt cx="10815713" cy="1143833"/>
          </a:xfrm>
        </p:grpSpPr>
        <p:pic>
          <p:nvPicPr>
            <p:cNvPr id="5" name="PA-图片 42">
              <a:extLst>
                <a:ext uri="{FF2B5EF4-FFF2-40B4-BE49-F238E27FC236}">
                  <a16:creationId xmlns:a16="http://schemas.microsoft.com/office/drawing/2014/main" id="{C0E6BF85-8708-48F7-8631-ED9305E01E2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9026" y="3098383"/>
              <a:ext cx="920833" cy="763698"/>
            </a:xfrm>
            <a:prstGeom prst="rect">
              <a:avLst/>
            </a:prstGeom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61D51AF-2EFD-481F-9D84-6963787E8688}"/>
                </a:ext>
              </a:extLst>
            </p:cNvPr>
            <p:cNvGrpSpPr/>
            <p:nvPr/>
          </p:nvGrpSpPr>
          <p:grpSpPr>
            <a:xfrm>
              <a:off x="767744" y="2857083"/>
              <a:ext cx="10815713" cy="1143833"/>
              <a:chOff x="989080" y="2820139"/>
              <a:chExt cx="10815713" cy="1143833"/>
            </a:xfrm>
          </p:grpSpPr>
          <p:pic>
            <p:nvPicPr>
              <p:cNvPr id="7" name="PA-图片 40">
                <a:extLst>
                  <a:ext uri="{FF2B5EF4-FFF2-40B4-BE49-F238E27FC236}">
                    <a16:creationId xmlns:a16="http://schemas.microsoft.com/office/drawing/2014/main" id="{EEB23CAA-5248-4952-9F8D-CD70161B1E9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9838" y="2934439"/>
                <a:ext cx="936667" cy="947359"/>
              </a:xfrm>
              <a:prstGeom prst="rect">
                <a:avLst/>
              </a:prstGeom>
            </p:spPr>
          </p:pic>
          <p:pic>
            <p:nvPicPr>
              <p:cNvPr id="8" name="PA-图片 39">
                <a:extLst>
                  <a:ext uri="{FF2B5EF4-FFF2-40B4-BE49-F238E27FC236}">
                    <a16:creationId xmlns:a16="http://schemas.microsoft.com/office/drawing/2014/main" id="{138A63EF-1466-4E60-B3AA-5DE033D512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080" y="2972539"/>
                <a:ext cx="884506" cy="836909"/>
              </a:xfrm>
              <a:prstGeom prst="rect">
                <a:avLst/>
              </a:prstGeom>
            </p:spPr>
          </p:pic>
          <p:pic>
            <p:nvPicPr>
              <p:cNvPr id="9" name="PA-图片 43" descr="图片包含 物体&#10;&#10;已生成极高可信度的说明">
                <a:extLst>
                  <a:ext uri="{FF2B5EF4-FFF2-40B4-BE49-F238E27FC236}">
                    <a16:creationId xmlns:a16="http://schemas.microsoft.com/office/drawing/2014/main" id="{A43242BC-C0A7-4C91-9B92-FCA1BC4F491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2757" y="2820139"/>
                <a:ext cx="1143833" cy="1143833"/>
              </a:xfrm>
              <a:prstGeom prst="rect">
                <a:avLst/>
              </a:prstGeom>
            </p:spPr>
          </p:pic>
          <p:pic>
            <p:nvPicPr>
              <p:cNvPr id="10" name="PA-图片 44">
                <a:extLst>
                  <a:ext uri="{FF2B5EF4-FFF2-40B4-BE49-F238E27FC236}">
                    <a16:creationId xmlns:a16="http://schemas.microsoft.com/office/drawing/2014/main" id="{0EDD14A7-CF86-4E55-A5A3-E9C63988E85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29673" y="2883639"/>
                <a:ext cx="1075120" cy="1075120"/>
              </a:xfrm>
              <a:prstGeom prst="rect">
                <a:avLst/>
              </a:prstGeom>
            </p:spPr>
          </p:pic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275C910A-FB61-4C33-8722-5FAF9D055BE8}"/>
                  </a:ext>
                </a:extLst>
              </p:cNvPr>
              <p:cNvGrpSpPr/>
              <p:nvPr/>
            </p:nvGrpSpPr>
            <p:grpSpPr>
              <a:xfrm rot="2700000">
                <a:off x="2082714" y="3136042"/>
                <a:ext cx="543230" cy="541893"/>
                <a:chOff x="4822019" y="3305998"/>
                <a:chExt cx="543230" cy="541893"/>
              </a:xfrm>
            </p:grpSpPr>
            <p:cxnSp>
              <p:nvCxnSpPr>
                <p:cNvPr id="28" name="PA-直接连接符 77">
                  <a:extLst>
                    <a:ext uri="{FF2B5EF4-FFF2-40B4-BE49-F238E27FC236}">
                      <a16:creationId xmlns:a16="http://schemas.microsoft.com/office/drawing/2014/main" id="{D7F4D344-411B-465C-B88F-3A777FB70107}"/>
                    </a:ext>
                  </a:extLst>
                </p:cNvPr>
                <p:cNvCxnSpPr>
                  <a:cxnSpLocks/>
                  <a:stCxn id="29" idx="7"/>
                  <a:endCxn id="30" idx="3"/>
                </p:cNvCxnSpPr>
                <p:nvPr>
                  <p:custDataLst>
                    <p:tags r:id="rId21"/>
                  </p:custDataLst>
                </p:nvPr>
              </p:nvCxnSpPr>
              <p:spPr>
                <a:xfrm rot="18900000">
                  <a:off x="4849813" y="3576472"/>
                  <a:ext cx="487643" cy="946"/>
                </a:xfrm>
                <a:prstGeom prst="line">
                  <a:avLst/>
                </a:prstGeom>
                <a:ln w="25400">
                  <a:solidFill>
                    <a:srgbClr val="FC29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PA-椭圆 78">
                  <a:extLst>
                    <a:ext uri="{FF2B5EF4-FFF2-40B4-BE49-F238E27FC236}">
                      <a16:creationId xmlns:a16="http://schemas.microsoft.com/office/drawing/2014/main" id="{AF926677-CE48-44CD-A3CB-A9E1280B491C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4822019" y="3732054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PA-椭圆 79">
                  <a:extLst>
                    <a:ext uri="{FF2B5EF4-FFF2-40B4-BE49-F238E27FC236}">
                      <a16:creationId xmlns:a16="http://schemas.microsoft.com/office/drawing/2014/main" id="{D60C084A-15B7-4AA2-A24B-35463E984396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5249412" y="3305998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6877BBAC-363F-4BB7-AB6B-1C52063FBE74}"/>
                  </a:ext>
                </a:extLst>
              </p:cNvPr>
              <p:cNvGrpSpPr/>
              <p:nvPr/>
            </p:nvGrpSpPr>
            <p:grpSpPr>
              <a:xfrm rot="2700000">
                <a:off x="4014837" y="3137552"/>
                <a:ext cx="543230" cy="541893"/>
                <a:chOff x="4822019" y="3305998"/>
                <a:chExt cx="543230" cy="541893"/>
              </a:xfrm>
            </p:grpSpPr>
            <p:cxnSp>
              <p:nvCxnSpPr>
                <p:cNvPr id="25" name="PA-直接连接符 77">
                  <a:extLst>
                    <a:ext uri="{FF2B5EF4-FFF2-40B4-BE49-F238E27FC236}">
                      <a16:creationId xmlns:a16="http://schemas.microsoft.com/office/drawing/2014/main" id="{2F7326B4-9AA6-4F11-912E-0C08C421CFF8}"/>
                    </a:ext>
                  </a:extLst>
                </p:cNvPr>
                <p:cNvCxnSpPr>
                  <a:cxnSpLocks/>
                  <a:stCxn id="26" idx="7"/>
                  <a:endCxn id="27" idx="3"/>
                </p:cNvCxnSpPr>
                <p:nvPr>
                  <p:custDataLst>
                    <p:tags r:id="rId18"/>
                  </p:custDataLst>
                </p:nvPr>
              </p:nvCxnSpPr>
              <p:spPr>
                <a:xfrm rot="18900000">
                  <a:off x="4849813" y="3576472"/>
                  <a:ext cx="487643" cy="946"/>
                </a:xfrm>
                <a:prstGeom prst="line">
                  <a:avLst/>
                </a:prstGeom>
                <a:ln w="25400">
                  <a:solidFill>
                    <a:srgbClr val="FC29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PA-椭圆 78">
                  <a:extLst>
                    <a:ext uri="{FF2B5EF4-FFF2-40B4-BE49-F238E27FC236}">
                      <a16:creationId xmlns:a16="http://schemas.microsoft.com/office/drawing/2014/main" id="{5A3F077C-F1F5-45CC-8183-96E1947FB587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4822019" y="3732054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PA-椭圆 79">
                  <a:extLst>
                    <a:ext uri="{FF2B5EF4-FFF2-40B4-BE49-F238E27FC236}">
                      <a16:creationId xmlns:a16="http://schemas.microsoft.com/office/drawing/2014/main" id="{7736F89C-4DBF-4DF3-9721-41A62BF320B3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5249412" y="3305998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37C9CDAB-08F6-432F-A462-A502A63DB737}"/>
                  </a:ext>
                </a:extLst>
              </p:cNvPr>
              <p:cNvGrpSpPr/>
              <p:nvPr/>
            </p:nvGrpSpPr>
            <p:grpSpPr>
              <a:xfrm rot="2700000">
                <a:off x="5946960" y="3120045"/>
                <a:ext cx="543230" cy="541893"/>
                <a:chOff x="4822019" y="3305998"/>
                <a:chExt cx="543230" cy="541893"/>
              </a:xfrm>
            </p:grpSpPr>
            <p:cxnSp>
              <p:nvCxnSpPr>
                <p:cNvPr id="22" name="PA-直接连接符 77">
                  <a:extLst>
                    <a:ext uri="{FF2B5EF4-FFF2-40B4-BE49-F238E27FC236}">
                      <a16:creationId xmlns:a16="http://schemas.microsoft.com/office/drawing/2014/main" id="{D8948425-A0A7-4ED7-A42F-A3ADF1DD78F2}"/>
                    </a:ext>
                  </a:extLst>
                </p:cNvPr>
                <p:cNvCxnSpPr>
                  <a:cxnSpLocks/>
                  <a:stCxn id="23" idx="7"/>
                  <a:endCxn id="24" idx="3"/>
                </p:cNvCxnSpPr>
                <p:nvPr>
                  <p:custDataLst>
                    <p:tags r:id="rId15"/>
                  </p:custDataLst>
                </p:nvPr>
              </p:nvCxnSpPr>
              <p:spPr>
                <a:xfrm rot="18900000">
                  <a:off x="4849813" y="3576472"/>
                  <a:ext cx="487643" cy="946"/>
                </a:xfrm>
                <a:prstGeom prst="line">
                  <a:avLst/>
                </a:prstGeom>
                <a:ln w="25400">
                  <a:solidFill>
                    <a:srgbClr val="FC29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PA-椭圆 78">
                  <a:extLst>
                    <a:ext uri="{FF2B5EF4-FFF2-40B4-BE49-F238E27FC236}">
                      <a16:creationId xmlns:a16="http://schemas.microsoft.com/office/drawing/2014/main" id="{FD5339A6-F0A8-45CF-B602-FCE7FBDB1A0C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4822019" y="3732054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PA-椭圆 79">
                  <a:extLst>
                    <a:ext uri="{FF2B5EF4-FFF2-40B4-BE49-F238E27FC236}">
                      <a16:creationId xmlns:a16="http://schemas.microsoft.com/office/drawing/2014/main" id="{3053663B-F517-4512-963C-6E906DE0C6EA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5249412" y="3305998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45686F87-DBA3-473D-9FF5-618DAF36E36C}"/>
                  </a:ext>
                </a:extLst>
              </p:cNvPr>
              <p:cNvGrpSpPr/>
              <p:nvPr/>
            </p:nvGrpSpPr>
            <p:grpSpPr>
              <a:xfrm rot="2700000">
                <a:off x="9811205" y="3127859"/>
                <a:ext cx="543230" cy="541893"/>
                <a:chOff x="4822019" y="3305998"/>
                <a:chExt cx="543230" cy="541893"/>
              </a:xfrm>
            </p:grpSpPr>
            <p:cxnSp>
              <p:nvCxnSpPr>
                <p:cNvPr id="19" name="PA-直接连接符 77">
                  <a:extLst>
                    <a:ext uri="{FF2B5EF4-FFF2-40B4-BE49-F238E27FC236}">
                      <a16:creationId xmlns:a16="http://schemas.microsoft.com/office/drawing/2014/main" id="{FFF3BA88-5CE6-48B9-B5AF-610EEC813C9D}"/>
                    </a:ext>
                  </a:extLst>
                </p:cNvPr>
                <p:cNvCxnSpPr>
                  <a:cxnSpLocks/>
                  <a:stCxn id="20" idx="7"/>
                  <a:endCxn id="21" idx="3"/>
                </p:cNvCxnSpPr>
                <p:nvPr>
                  <p:custDataLst>
                    <p:tags r:id="rId12"/>
                  </p:custDataLst>
                </p:nvPr>
              </p:nvCxnSpPr>
              <p:spPr>
                <a:xfrm rot="18900000">
                  <a:off x="4849813" y="3576472"/>
                  <a:ext cx="487643" cy="946"/>
                </a:xfrm>
                <a:prstGeom prst="line">
                  <a:avLst/>
                </a:prstGeom>
                <a:ln w="25400">
                  <a:solidFill>
                    <a:srgbClr val="FC29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PA-椭圆 78">
                  <a:extLst>
                    <a:ext uri="{FF2B5EF4-FFF2-40B4-BE49-F238E27FC236}">
                      <a16:creationId xmlns:a16="http://schemas.microsoft.com/office/drawing/2014/main" id="{886A15F9-6F74-47A1-AE68-8B178B4E85CF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4822019" y="3732054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PA-椭圆 79">
                  <a:extLst>
                    <a:ext uri="{FF2B5EF4-FFF2-40B4-BE49-F238E27FC236}">
                      <a16:creationId xmlns:a16="http://schemas.microsoft.com/office/drawing/2014/main" id="{1D112C34-D5A2-466C-AAC9-039F48149AEA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5249412" y="3305998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49B175FF-3CDB-4635-9B06-37551814BF94}"/>
                  </a:ext>
                </a:extLst>
              </p:cNvPr>
              <p:cNvGrpSpPr/>
              <p:nvPr/>
            </p:nvGrpSpPr>
            <p:grpSpPr>
              <a:xfrm rot="2700000">
                <a:off x="7879083" y="3137172"/>
                <a:ext cx="543230" cy="541893"/>
                <a:chOff x="4822019" y="3305998"/>
                <a:chExt cx="543230" cy="541893"/>
              </a:xfrm>
            </p:grpSpPr>
            <p:cxnSp>
              <p:nvCxnSpPr>
                <p:cNvPr id="16" name="PA-直接连接符 77">
                  <a:extLst>
                    <a:ext uri="{FF2B5EF4-FFF2-40B4-BE49-F238E27FC236}">
                      <a16:creationId xmlns:a16="http://schemas.microsoft.com/office/drawing/2014/main" id="{2F5E2288-4A4B-477E-BA6C-65BFE0047AED}"/>
                    </a:ext>
                  </a:extLst>
                </p:cNvPr>
                <p:cNvCxnSpPr>
                  <a:cxnSpLocks/>
                  <a:stCxn id="17" idx="7"/>
                  <a:endCxn id="18" idx="3"/>
                </p:cNvCxnSpPr>
                <p:nvPr>
                  <p:custDataLst>
                    <p:tags r:id="rId9"/>
                  </p:custDataLst>
                </p:nvPr>
              </p:nvCxnSpPr>
              <p:spPr>
                <a:xfrm rot="18900000">
                  <a:off x="4849813" y="3576472"/>
                  <a:ext cx="487643" cy="946"/>
                </a:xfrm>
                <a:prstGeom prst="line">
                  <a:avLst/>
                </a:prstGeom>
                <a:ln w="25400">
                  <a:solidFill>
                    <a:srgbClr val="FC29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PA-椭圆 78">
                  <a:extLst>
                    <a:ext uri="{FF2B5EF4-FFF2-40B4-BE49-F238E27FC236}">
                      <a16:creationId xmlns:a16="http://schemas.microsoft.com/office/drawing/2014/main" id="{8AAB67DE-AE23-44B3-A487-2B584AED17CC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822019" y="3732054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PA-椭圆 79">
                  <a:extLst>
                    <a:ext uri="{FF2B5EF4-FFF2-40B4-BE49-F238E27FC236}">
                      <a16:creationId xmlns:a16="http://schemas.microsoft.com/office/drawing/2014/main" id="{F5197A94-2736-4CAF-BA74-BA3EA90E857C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5249412" y="3305998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31" name="PA-图片 41" descr="图片包含 文字, 物体&#10;&#10;已生成高可信度的说明">
              <a:extLst>
                <a:ext uri="{FF2B5EF4-FFF2-40B4-BE49-F238E27FC236}">
                  <a16:creationId xmlns:a16="http://schemas.microsoft.com/office/drawing/2014/main" id="{56FAF0D9-7431-4031-8BC5-2E778B773FE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259" y="3001863"/>
              <a:ext cx="841268" cy="802240"/>
            </a:xfrm>
            <a:prstGeom prst="rect">
              <a:avLst/>
            </a:prstGeom>
          </p:spPr>
        </p:pic>
      </p:grpSp>
      <p:pic>
        <p:nvPicPr>
          <p:cNvPr id="37" name="PA-图片 44">
            <a:extLst>
              <a:ext uri="{FF2B5EF4-FFF2-40B4-BE49-F238E27FC236}">
                <a16:creationId xmlns:a16="http://schemas.microsoft.com/office/drawing/2014/main" id="{4BEA4A44-CCA3-4091-9BC3-8E187A3AA40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244" y="2390133"/>
            <a:ext cx="1075120" cy="107512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DDAA51D3-DD62-45C9-879A-5CC8A43EF370}"/>
              </a:ext>
            </a:extLst>
          </p:cNvPr>
          <p:cNvSpPr txBox="1"/>
          <p:nvPr/>
        </p:nvSpPr>
        <p:spPr>
          <a:xfrm>
            <a:off x="12602894" y="-852001"/>
            <a:ext cx="4493538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导演：曹宝平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	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编剧：吴峥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演员阵容：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钟汉良、黄渤、段奕宏、释小龙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预测评分：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8.2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分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预测票房：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20.52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亿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pic>
        <p:nvPicPr>
          <p:cNvPr id="4" name="图片 3" descr="图片包含 人员, 妇女, 掌握, 室内&#10;&#10;已生成极高可信度的说明">
            <a:extLst>
              <a:ext uri="{FF2B5EF4-FFF2-40B4-BE49-F238E27FC236}">
                <a16:creationId xmlns:a16="http://schemas.microsoft.com/office/drawing/2014/main" id="{1CBF0970-3039-47AC-AD78-A7481B9217C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928" y="2080090"/>
            <a:ext cx="3641627" cy="5025447"/>
          </a:xfrm>
          <a:prstGeom prst="rect">
            <a:avLst/>
          </a:prstGeom>
        </p:spPr>
      </p:pic>
      <p:pic>
        <p:nvPicPr>
          <p:cNvPr id="46" name="图片 45" descr="图片包含 人员, 男士, 领带, 服装&#10;&#10;已生成极高可信度的说明">
            <a:extLst>
              <a:ext uri="{FF2B5EF4-FFF2-40B4-BE49-F238E27FC236}">
                <a16:creationId xmlns:a16="http://schemas.microsoft.com/office/drawing/2014/main" id="{3606F0CB-6E36-49D0-B1BE-A65F769BC28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690" y="2810543"/>
            <a:ext cx="2557144" cy="4224067"/>
          </a:xfrm>
          <a:prstGeom prst="rect">
            <a:avLst/>
          </a:prstGeom>
        </p:spPr>
      </p:pic>
      <p:pic>
        <p:nvPicPr>
          <p:cNvPr id="48" name="图片 47" descr="图片包含 人员, 男士, 服装, 掌握&#10;&#10;已生成极高可信度的说明">
            <a:extLst>
              <a:ext uri="{FF2B5EF4-FFF2-40B4-BE49-F238E27FC236}">
                <a16:creationId xmlns:a16="http://schemas.microsoft.com/office/drawing/2014/main" id="{3A63FE1C-12CA-4716-9846-6ABBCD012B7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3589" y="3195459"/>
            <a:ext cx="4353192" cy="3662541"/>
          </a:xfrm>
          <a:prstGeom prst="rect">
            <a:avLst/>
          </a:prstGeom>
        </p:spPr>
      </p:pic>
      <p:pic>
        <p:nvPicPr>
          <p:cNvPr id="44" name="图片 43" descr="图片包含 人员, 男士, 服装, 站立&#10;&#10;已生成极高可信度的说明">
            <a:extLst>
              <a:ext uri="{FF2B5EF4-FFF2-40B4-BE49-F238E27FC236}">
                <a16:creationId xmlns:a16="http://schemas.microsoft.com/office/drawing/2014/main" id="{645CDF6D-2239-49B0-8594-6425FC1A64F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227" y="3126433"/>
            <a:ext cx="3572453" cy="3908177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D755373B-7130-47E7-B53B-83FC58EF563B}"/>
              </a:ext>
            </a:extLst>
          </p:cNvPr>
          <p:cNvSpPr txBox="1"/>
          <p:nvPr/>
        </p:nvSpPr>
        <p:spPr>
          <a:xfrm>
            <a:off x="3185376" y="1296643"/>
            <a:ext cx="5347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5D80BF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5·2 </a:t>
            </a:r>
            <a:r>
              <a:rPr lang="zh-CN" altLang="en-US" sz="4800" dirty="0">
                <a:solidFill>
                  <a:srgbClr val="5D80BF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最佳阵容分析</a:t>
            </a:r>
          </a:p>
        </p:txBody>
      </p:sp>
    </p:spTree>
    <p:extLst>
      <p:ext uri="{BB962C8B-B14F-4D97-AF65-F5344CB8AC3E}">
        <p14:creationId xmlns:p14="http://schemas.microsoft.com/office/powerpoint/2010/main" val="116104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F3760B3D-84FA-4A52-B854-AE377DF5098B}"/>
              </a:ext>
            </a:extLst>
          </p:cNvPr>
          <p:cNvSpPr/>
          <p:nvPr/>
        </p:nvSpPr>
        <p:spPr>
          <a:xfrm rot="18357670">
            <a:off x="3095967" y="1443089"/>
            <a:ext cx="9168458" cy="4152206"/>
          </a:xfrm>
          <a:prstGeom prst="rect">
            <a:avLst/>
          </a:prstGeom>
          <a:blipFill dpi="0" rotWithShape="1">
            <a:blip r:embed="rId25">
              <a:alphaModFix amt="7000"/>
            </a:blip>
            <a:srcRect/>
            <a:stretch>
              <a:fillRect/>
            </a:stretch>
          </a:blip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 descr="图片包含 人员, 领带, 男士, 服装&#10;&#10;已生成极高可信度的说明">
            <a:extLst>
              <a:ext uri="{FF2B5EF4-FFF2-40B4-BE49-F238E27FC236}">
                <a16:creationId xmlns:a16="http://schemas.microsoft.com/office/drawing/2014/main" id="{FD90689E-11B7-426B-8E11-4B945755FB4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179" y="33104"/>
            <a:ext cx="4828535" cy="697217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DB8EFAA-E741-406A-A0D5-D9CF09CDC10D}"/>
              </a:ext>
            </a:extLst>
          </p:cNvPr>
          <p:cNvGrpSpPr/>
          <p:nvPr/>
        </p:nvGrpSpPr>
        <p:grpSpPr>
          <a:xfrm>
            <a:off x="13008905" y="2349500"/>
            <a:ext cx="10815713" cy="1143833"/>
            <a:chOff x="767744" y="2857083"/>
            <a:chExt cx="10815713" cy="1143833"/>
          </a:xfrm>
        </p:grpSpPr>
        <p:pic>
          <p:nvPicPr>
            <p:cNvPr id="5" name="PA-图片 42">
              <a:extLst>
                <a:ext uri="{FF2B5EF4-FFF2-40B4-BE49-F238E27FC236}">
                  <a16:creationId xmlns:a16="http://schemas.microsoft.com/office/drawing/2014/main" id="{C0E6BF85-8708-48F7-8631-ED9305E01E2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9026" y="3098383"/>
              <a:ext cx="920833" cy="763698"/>
            </a:xfrm>
            <a:prstGeom prst="rect">
              <a:avLst/>
            </a:prstGeom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61D51AF-2EFD-481F-9D84-6963787E8688}"/>
                </a:ext>
              </a:extLst>
            </p:cNvPr>
            <p:cNvGrpSpPr/>
            <p:nvPr/>
          </p:nvGrpSpPr>
          <p:grpSpPr>
            <a:xfrm>
              <a:off x="767744" y="2857083"/>
              <a:ext cx="10815713" cy="1143833"/>
              <a:chOff x="989080" y="2820139"/>
              <a:chExt cx="10815713" cy="1143833"/>
            </a:xfrm>
          </p:grpSpPr>
          <p:pic>
            <p:nvPicPr>
              <p:cNvPr id="7" name="PA-图片 40">
                <a:extLst>
                  <a:ext uri="{FF2B5EF4-FFF2-40B4-BE49-F238E27FC236}">
                    <a16:creationId xmlns:a16="http://schemas.microsoft.com/office/drawing/2014/main" id="{EEB23CAA-5248-4952-9F8D-CD70161B1E9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9838" y="2934439"/>
                <a:ext cx="936667" cy="947359"/>
              </a:xfrm>
              <a:prstGeom prst="rect">
                <a:avLst/>
              </a:prstGeom>
            </p:spPr>
          </p:pic>
          <p:pic>
            <p:nvPicPr>
              <p:cNvPr id="8" name="PA-图片 39">
                <a:extLst>
                  <a:ext uri="{FF2B5EF4-FFF2-40B4-BE49-F238E27FC236}">
                    <a16:creationId xmlns:a16="http://schemas.microsoft.com/office/drawing/2014/main" id="{138A63EF-1466-4E60-B3AA-5DE033D512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080" y="2972539"/>
                <a:ext cx="884506" cy="836909"/>
              </a:xfrm>
              <a:prstGeom prst="rect">
                <a:avLst/>
              </a:prstGeom>
            </p:spPr>
          </p:pic>
          <p:pic>
            <p:nvPicPr>
              <p:cNvPr id="9" name="PA-图片 43" descr="图片包含 物体&#10;&#10;已生成极高可信度的说明">
                <a:extLst>
                  <a:ext uri="{FF2B5EF4-FFF2-40B4-BE49-F238E27FC236}">
                    <a16:creationId xmlns:a16="http://schemas.microsoft.com/office/drawing/2014/main" id="{A43242BC-C0A7-4C91-9B92-FCA1BC4F491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2757" y="2820139"/>
                <a:ext cx="1143833" cy="1143833"/>
              </a:xfrm>
              <a:prstGeom prst="rect">
                <a:avLst/>
              </a:prstGeom>
            </p:spPr>
          </p:pic>
          <p:pic>
            <p:nvPicPr>
              <p:cNvPr id="10" name="PA-图片 44">
                <a:extLst>
                  <a:ext uri="{FF2B5EF4-FFF2-40B4-BE49-F238E27FC236}">
                    <a16:creationId xmlns:a16="http://schemas.microsoft.com/office/drawing/2014/main" id="{0EDD14A7-CF86-4E55-A5A3-E9C63988E85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29673" y="2883639"/>
                <a:ext cx="1075120" cy="1075120"/>
              </a:xfrm>
              <a:prstGeom prst="rect">
                <a:avLst/>
              </a:prstGeom>
            </p:spPr>
          </p:pic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275C910A-FB61-4C33-8722-5FAF9D055BE8}"/>
                  </a:ext>
                </a:extLst>
              </p:cNvPr>
              <p:cNvGrpSpPr/>
              <p:nvPr/>
            </p:nvGrpSpPr>
            <p:grpSpPr>
              <a:xfrm rot="2700000">
                <a:off x="2082714" y="3136042"/>
                <a:ext cx="543230" cy="541893"/>
                <a:chOff x="4822019" y="3305998"/>
                <a:chExt cx="543230" cy="541893"/>
              </a:xfrm>
            </p:grpSpPr>
            <p:cxnSp>
              <p:nvCxnSpPr>
                <p:cNvPr id="28" name="PA-直接连接符 77">
                  <a:extLst>
                    <a:ext uri="{FF2B5EF4-FFF2-40B4-BE49-F238E27FC236}">
                      <a16:creationId xmlns:a16="http://schemas.microsoft.com/office/drawing/2014/main" id="{D7F4D344-411B-465C-B88F-3A777FB70107}"/>
                    </a:ext>
                  </a:extLst>
                </p:cNvPr>
                <p:cNvCxnSpPr>
                  <a:cxnSpLocks/>
                  <a:stCxn id="29" idx="7"/>
                  <a:endCxn id="30" idx="3"/>
                </p:cNvCxnSpPr>
                <p:nvPr>
                  <p:custDataLst>
                    <p:tags r:id="rId21"/>
                  </p:custDataLst>
                </p:nvPr>
              </p:nvCxnSpPr>
              <p:spPr>
                <a:xfrm rot="18900000">
                  <a:off x="4849813" y="3576472"/>
                  <a:ext cx="487643" cy="946"/>
                </a:xfrm>
                <a:prstGeom prst="line">
                  <a:avLst/>
                </a:prstGeom>
                <a:ln w="25400">
                  <a:solidFill>
                    <a:srgbClr val="FC29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PA-椭圆 78">
                  <a:extLst>
                    <a:ext uri="{FF2B5EF4-FFF2-40B4-BE49-F238E27FC236}">
                      <a16:creationId xmlns:a16="http://schemas.microsoft.com/office/drawing/2014/main" id="{AF926677-CE48-44CD-A3CB-A9E1280B491C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4822019" y="3732054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PA-椭圆 79">
                  <a:extLst>
                    <a:ext uri="{FF2B5EF4-FFF2-40B4-BE49-F238E27FC236}">
                      <a16:creationId xmlns:a16="http://schemas.microsoft.com/office/drawing/2014/main" id="{D60C084A-15B7-4AA2-A24B-35463E984396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5249412" y="3305998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6877BBAC-363F-4BB7-AB6B-1C52063FBE74}"/>
                  </a:ext>
                </a:extLst>
              </p:cNvPr>
              <p:cNvGrpSpPr/>
              <p:nvPr/>
            </p:nvGrpSpPr>
            <p:grpSpPr>
              <a:xfrm rot="2700000">
                <a:off x="4014837" y="3137552"/>
                <a:ext cx="543230" cy="541893"/>
                <a:chOff x="4822019" y="3305998"/>
                <a:chExt cx="543230" cy="541893"/>
              </a:xfrm>
            </p:grpSpPr>
            <p:cxnSp>
              <p:nvCxnSpPr>
                <p:cNvPr id="25" name="PA-直接连接符 77">
                  <a:extLst>
                    <a:ext uri="{FF2B5EF4-FFF2-40B4-BE49-F238E27FC236}">
                      <a16:creationId xmlns:a16="http://schemas.microsoft.com/office/drawing/2014/main" id="{2F7326B4-9AA6-4F11-912E-0C08C421CFF8}"/>
                    </a:ext>
                  </a:extLst>
                </p:cNvPr>
                <p:cNvCxnSpPr>
                  <a:cxnSpLocks/>
                  <a:stCxn id="26" idx="7"/>
                  <a:endCxn id="27" idx="3"/>
                </p:cNvCxnSpPr>
                <p:nvPr>
                  <p:custDataLst>
                    <p:tags r:id="rId18"/>
                  </p:custDataLst>
                </p:nvPr>
              </p:nvCxnSpPr>
              <p:spPr>
                <a:xfrm rot="18900000">
                  <a:off x="4849813" y="3576472"/>
                  <a:ext cx="487643" cy="946"/>
                </a:xfrm>
                <a:prstGeom prst="line">
                  <a:avLst/>
                </a:prstGeom>
                <a:ln w="25400">
                  <a:solidFill>
                    <a:srgbClr val="FC29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PA-椭圆 78">
                  <a:extLst>
                    <a:ext uri="{FF2B5EF4-FFF2-40B4-BE49-F238E27FC236}">
                      <a16:creationId xmlns:a16="http://schemas.microsoft.com/office/drawing/2014/main" id="{5A3F077C-F1F5-45CC-8183-96E1947FB587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4822019" y="3732054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PA-椭圆 79">
                  <a:extLst>
                    <a:ext uri="{FF2B5EF4-FFF2-40B4-BE49-F238E27FC236}">
                      <a16:creationId xmlns:a16="http://schemas.microsoft.com/office/drawing/2014/main" id="{7736F89C-4DBF-4DF3-9721-41A62BF320B3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5249412" y="3305998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37C9CDAB-08F6-432F-A462-A502A63DB737}"/>
                  </a:ext>
                </a:extLst>
              </p:cNvPr>
              <p:cNvGrpSpPr/>
              <p:nvPr/>
            </p:nvGrpSpPr>
            <p:grpSpPr>
              <a:xfrm rot="2700000">
                <a:off x="5946960" y="3120045"/>
                <a:ext cx="543230" cy="541893"/>
                <a:chOff x="4822019" y="3305998"/>
                <a:chExt cx="543230" cy="541893"/>
              </a:xfrm>
            </p:grpSpPr>
            <p:cxnSp>
              <p:nvCxnSpPr>
                <p:cNvPr id="22" name="PA-直接连接符 77">
                  <a:extLst>
                    <a:ext uri="{FF2B5EF4-FFF2-40B4-BE49-F238E27FC236}">
                      <a16:creationId xmlns:a16="http://schemas.microsoft.com/office/drawing/2014/main" id="{D8948425-A0A7-4ED7-A42F-A3ADF1DD78F2}"/>
                    </a:ext>
                  </a:extLst>
                </p:cNvPr>
                <p:cNvCxnSpPr>
                  <a:cxnSpLocks/>
                  <a:stCxn id="23" idx="7"/>
                  <a:endCxn id="24" idx="3"/>
                </p:cNvCxnSpPr>
                <p:nvPr>
                  <p:custDataLst>
                    <p:tags r:id="rId15"/>
                  </p:custDataLst>
                </p:nvPr>
              </p:nvCxnSpPr>
              <p:spPr>
                <a:xfrm rot="18900000">
                  <a:off x="4849813" y="3576472"/>
                  <a:ext cx="487643" cy="946"/>
                </a:xfrm>
                <a:prstGeom prst="line">
                  <a:avLst/>
                </a:prstGeom>
                <a:ln w="25400">
                  <a:solidFill>
                    <a:srgbClr val="FC29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PA-椭圆 78">
                  <a:extLst>
                    <a:ext uri="{FF2B5EF4-FFF2-40B4-BE49-F238E27FC236}">
                      <a16:creationId xmlns:a16="http://schemas.microsoft.com/office/drawing/2014/main" id="{FD5339A6-F0A8-45CF-B602-FCE7FBDB1A0C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4822019" y="3732054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PA-椭圆 79">
                  <a:extLst>
                    <a:ext uri="{FF2B5EF4-FFF2-40B4-BE49-F238E27FC236}">
                      <a16:creationId xmlns:a16="http://schemas.microsoft.com/office/drawing/2014/main" id="{3053663B-F517-4512-963C-6E906DE0C6EA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5249412" y="3305998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45686F87-DBA3-473D-9FF5-618DAF36E36C}"/>
                  </a:ext>
                </a:extLst>
              </p:cNvPr>
              <p:cNvGrpSpPr/>
              <p:nvPr/>
            </p:nvGrpSpPr>
            <p:grpSpPr>
              <a:xfrm rot="2700000">
                <a:off x="9811205" y="3127859"/>
                <a:ext cx="543230" cy="541893"/>
                <a:chOff x="4822019" y="3305998"/>
                <a:chExt cx="543230" cy="541893"/>
              </a:xfrm>
            </p:grpSpPr>
            <p:cxnSp>
              <p:nvCxnSpPr>
                <p:cNvPr id="19" name="PA-直接连接符 77">
                  <a:extLst>
                    <a:ext uri="{FF2B5EF4-FFF2-40B4-BE49-F238E27FC236}">
                      <a16:creationId xmlns:a16="http://schemas.microsoft.com/office/drawing/2014/main" id="{FFF3BA88-5CE6-48B9-B5AF-610EEC813C9D}"/>
                    </a:ext>
                  </a:extLst>
                </p:cNvPr>
                <p:cNvCxnSpPr>
                  <a:cxnSpLocks/>
                  <a:stCxn id="20" idx="7"/>
                  <a:endCxn id="21" idx="3"/>
                </p:cNvCxnSpPr>
                <p:nvPr>
                  <p:custDataLst>
                    <p:tags r:id="rId12"/>
                  </p:custDataLst>
                </p:nvPr>
              </p:nvCxnSpPr>
              <p:spPr>
                <a:xfrm rot="18900000">
                  <a:off x="4849813" y="3576472"/>
                  <a:ext cx="487643" cy="946"/>
                </a:xfrm>
                <a:prstGeom prst="line">
                  <a:avLst/>
                </a:prstGeom>
                <a:ln w="25400">
                  <a:solidFill>
                    <a:srgbClr val="FC29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PA-椭圆 78">
                  <a:extLst>
                    <a:ext uri="{FF2B5EF4-FFF2-40B4-BE49-F238E27FC236}">
                      <a16:creationId xmlns:a16="http://schemas.microsoft.com/office/drawing/2014/main" id="{886A15F9-6F74-47A1-AE68-8B178B4E85CF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4822019" y="3732054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PA-椭圆 79">
                  <a:extLst>
                    <a:ext uri="{FF2B5EF4-FFF2-40B4-BE49-F238E27FC236}">
                      <a16:creationId xmlns:a16="http://schemas.microsoft.com/office/drawing/2014/main" id="{1D112C34-D5A2-466C-AAC9-039F48149AEA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5249412" y="3305998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49B175FF-3CDB-4635-9B06-37551814BF94}"/>
                  </a:ext>
                </a:extLst>
              </p:cNvPr>
              <p:cNvGrpSpPr/>
              <p:nvPr/>
            </p:nvGrpSpPr>
            <p:grpSpPr>
              <a:xfrm rot="2700000">
                <a:off x="7879083" y="3137172"/>
                <a:ext cx="543230" cy="541893"/>
                <a:chOff x="4822019" y="3305998"/>
                <a:chExt cx="543230" cy="541893"/>
              </a:xfrm>
            </p:grpSpPr>
            <p:cxnSp>
              <p:nvCxnSpPr>
                <p:cNvPr id="16" name="PA-直接连接符 77">
                  <a:extLst>
                    <a:ext uri="{FF2B5EF4-FFF2-40B4-BE49-F238E27FC236}">
                      <a16:creationId xmlns:a16="http://schemas.microsoft.com/office/drawing/2014/main" id="{2F5E2288-4A4B-477E-BA6C-65BFE0047AED}"/>
                    </a:ext>
                  </a:extLst>
                </p:cNvPr>
                <p:cNvCxnSpPr>
                  <a:cxnSpLocks/>
                  <a:stCxn id="17" idx="7"/>
                  <a:endCxn id="18" idx="3"/>
                </p:cNvCxnSpPr>
                <p:nvPr>
                  <p:custDataLst>
                    <p:tags r:id="rId9"/>
                  </p:custDataLst>
                </p:nvPr>
              </p:nvCxnSpPr>
              <p:spPr>
                <a:xfrm rot="18900000">
                  <a:off x="4849813" y="3576472"/>
                  <a:ext cx="487643" cy="946"/>
                </a:xfrm>
                <a:prstGeom prst="line">
                  <a:avLst/>
                </a:prstGeom>
                <a:ln w="25400">
                  <a:solidFill>
                    <a:srgbClr val="FC29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PA-椭圆 78">
                  <a:extLst>
                    <a:ext uri="{FF2B5EF4-FFF2-40B4-BE49-F238E27FC236}">
                      <a16:creationId xmlns:a16="http://schemas.microsoft.com/office/drawing/2014/main" id="{8AAB67DE-AE23-44B3-A487-2B584AED17CC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822019" y="3732054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PA-椭圆 79">
                  <a:extLst>
                    <a:ext uri="{FF2B5EF4-FFF2-40B4-BE49-F238E27FC236}">
                      <a16:creationId xmlns:a16="http://schemas.microsoft.com/office/drawing/2014/main" id="{F5197A94-2736-4CAF-BA74-BA3EA90E857C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5249412" y="3305998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31" name="PA-图片 41" descr="图片包含 文字, 物体&#10;&#10;已生成高可信度的说明">
              <a:extLst>
                <a:ext uri="{FF2B5EF4-FFF2-40B4-BE49-F238E27FC236}">
                  <a16:creationId xmlns:a16="http://schemas.microsoft.com/office/drawing/2014/main" id="{56FAF0D9-7431-4031-8BC5-2E778B773FE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259" y="3001863"/>
              <a:ext cx="841268" cy="802240"/>
            </a:xfrm>
            <a:prstGeom prst="rect">
              <a:avLst/>
            </a:prstGeom>
          </p:spPr>
        </p:pic>
      </p:grpSp>
      <p:pic>
        <p:nvPicPr>
          <p:cNvPr id="37" name="PA-图片 44">
            <a:extLst>
              <a:ext uri="{FF2B5EF4-FFF2-40B4-BE49-F238E27FC236}">
                <a16:creationId xmlns:a16="http://schemas.microsoft.com/office/drawing/2014/main" id="{4BEA4A44-CCA3-4091-9BC3-8E187A3AA4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244" y="2390133"/>
            <a:ext cx="1075120" cy="1075120"/>
          </a:xfrm>
          <a:prstGeom prst="rect">
            <a:avLst/>
          </a:prstGeom>
        </p:spPr>
      </p:pic>
      <p:pic>
        <p:nvPicPr>
          <p:cNvPr id="4" name="图片 3" descr="图片包含 人员, 妇女, 掌握, 室内&#10;&#10;已生成极高可信度的说明">
            <a:extLst>
              <a:ext uri="{FF2B5EF4-FFF2-40B4-BE49-F238E27FC236}">
                <a16:creationId xmlns:a16="http://schemas.microsoft.com/office/drawing/2014/main" id="{1CBF0970-3039-47AC-AD78-A7481B9217C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928" y="2080090"/>
            <a:ext cx="3641627" cy="5025447"/>
          </a:xfrm>
          <a:prstGeom prst="rect">
            <a:avLst/>
          </a:prstGeom>
        </p:spPr>
      </p:pic>
      <p:pic>
        <p:nvPicPr>
          <p:cNvPr id="46" name="图片 45" descr="图片包含 人员, 男士, 领带, 服装&#10;&#10;已生成极高可信度的说明">
            <a:extLst>
              <a:ext uri="{FF2B5EF4-FFF2-40B4-BE49-F238E27FC236}">
                <a16:creationId xmlns:a16="http://schemas.microsoft.com/office/drawing/2014/main" id="{3606F0CB-6E36-49D0-B1BE-A65F769BC28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690" y="2810543"/>
            <a:ext cx="2557144" cy="4224067"/>
          </a:xfrm>
          <a:prstGeom prst="rect">
            <a:avLst/>
          </a:prstGeom>
        </p:spPr>
      </p:pic>
      <p:pic>
        <p:nvPicPr>
          <p:cNvPr id="48" name="图片 47" descr="图片包含 人员, 男士, 服装, 掌握&#10;&#10;已生成极高可信度的说明">
            <a:extLst>
              <a:ext uri="{FF2B5EF4-FFF2-40B4-BE49-F238E27FC236}">
                <a16:creationId xmlns:a16="http://schemas.microsoft.com/office/drawing/2014/main" id="{3A63FE1C-12CA-4716-9846-6ABBCD012B7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3589" y="3195459"/>
            <a:ext cx="4353192" cy="3662541"/>
          </a:xfrm>
          <a:prstGeom prst="rect">
            <a:avLst/>
          </a:prstGeom>
        </p:spPr>
      </p:pic>
      <p:pic>
        <p:nvPicPr>
          <p:cNvPr id="44" name="图片 43" descr="图片包含 人员, 男士, 服装, 站立&#10;&#10;已生成极高可信度的说明">
            <a:extLst>
              <a:ext uri="{FF2B5EF4-FFF2-40B4-BE49-F238E27FC236}">
                <a16:creationId xmlns:a16="http://schemas.microsoft.com/office/drawing/2014/main" id="{645CDF6D-2239-49B0-8594-6425FC1A64F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227" y="3126433"/>
            <a:ext cx="3572453" cy="3908177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81544DBE-071C-4D4A-B30E-D8A3C810E2DA}"/>
              </a:ext>
            </a:extLst>
          </p:cNvPr>
          <p:cNvSpPr/>
          <p:nvPr/>
        </p:nvSpPr>
        <p:spPr>
          <a:xfrm>
            <a:off x="-31659" y="0"/>
            <a:ext cx="1222366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8AF421D-DB21-403D-9199-1ED65AE55BAC}"/>
              </a:ext>
            </a:extLst>
          </p:cNvPr>
          <p:cNvSpPr txBox="1"/>
          <p:nvPr/>
        </p:nvSpPr>
        <p:spPr>
          <a:xfrm>
            <a:off x="1517137" y="499674"/>
            <a:ext cx="31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5·2 </a:t>
            </a:r>
            <a:r>
              <a:rPr lang="zh-CN" altLang="en-US" sz="2800" dirty="0">
                <a:solidFill>
                  <a:schemeClr val="bg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最佳阵容分析</a:t>
            </a:r>
          </a:p>
        </p:txBody>
      </p:sp>
      <p:pic>
        <p:nvPicPr>
          <p:cNvPr id="51" name="PA-图片 42">
            <a:extLst>
              <a:ext uri="{FF2B5EF4-FFF2-40B4-BE49-F238E27FC236}">
                <a16:creationId xmlns:a16="http://schemas.microsoft.com/office/drawing/2014/main" id="{825A0107-DA0B-4FDA-B621-C7CEDF99DF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1" y="379435"/>
            <a:ext cx="920833" cy="763698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217B89AA-540E-476F-B703-559895E71325}"/>
              </a:ext>
            </a:extLst>
          </p:cNvPr>
          <p:cNvSpPr/>
          <p:nvPr/>
        </p:nvSpPr>
        <p:spPr>
          <a:xfrm>
            <a:off x="-31660" y="1687125"/>
            <a:ext cx="12223660" cy="3662542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79759F-D29F-4B95-B4C6-9C75ADDC91C1}"/>
              </a:ext>
            </a:extLst>
          </p:cNvPr>
          <p:cNvSpPr txBox="1"/>
          <p:nvPr/>
        </p:nvSpPr>
        <p:spPr>
          <a:xfrm>
            <a:off x="3662485" y="2096590"/>
            <a:ext cx="475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导演：曹宝平</a:t>
            </a:r>
            <a:r>
              <a:rPr lang="en-US" altLang="zh-CN" sz="28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	</a:t>
            </a:r>
            <a:r>
              <a:rPr lang="zh-CN" altLang="en-US" sz="28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编剧：吴峥</a:t>
            </a:r>
            <a:endParaRPr lang="en-US" altLang="zh-CN" sz="2800" dirty="0"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87F6D73-75FF-42D5-906C-C56AB0983790}"/>
              </a:ext>
            </a:extLst>
          </p:cNvPr>
          <p:cNvSpPr txBox="1"/>
          <p:nvPr/>
        </p:nvSpPr>
        <p:spPr>
          <a:xfrm>
            <a:off x="3671883" y="2706535"/>
            <a:ext cx="485261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演员阵容：</a:t>
            </a:r>
            <a:endParaRPr lang="en-US" altLang="zh-CN" sz="2500" dirty="0"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r>
              <a:rPr lang="zh-CN" altLang="en-US" sz="25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钟汉良、黄渤、段奕宏、释小龙</a:t>
            </a:r>
            <a:endParaRPr lang="en-US" altLang="zh-CN" sz="2500" dirty="0"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DAA51D3-DD62-45C9-879A-5CC8A43EF370}"/>
              </a:ext>
            </a:extLst>
          </p:cNvPr>
          <p:cNvSpPr txBox="1"/>
          <p:nvPr/>
        </p:nvSpPr>
        <p:spPr>
          <a:xfrm>
            <a:off x="3674441" y="3678704"/>
            <a:ext cx="4697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预测评分：</a:t>
            </a:r>
            <a:r>
              <a:rPr lang="en-US" altLang="zh-CN" sz="28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	               </a:t>
            </a:r>
            <a:r>
              <a:rPr lang="en-US" altLang="zh-CN" sz="3600" b="1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8.2</a:t>
            </a:r>
            <a:r>
              <a:rPr lang="zh-CN" altLang="en-US" sz="3600" b="1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分</a:t>
            </a:r>
            <a:endParaRPr lang="en-US" altLang="zh-CN" sz="2800" b="1" dirty="0"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r>
              <a:rPr lang="zh-CN" altLang="en-US" sz="28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预测票房：          </a:t>
            </a:r>
            <a:r>
              <a:rPr lang="en-US" altLang="zh-CN" sz="3600" b="1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20.52</a:t>
            </a:r>
            <a:r>
              <a:rPr lang="zh-CN" altLang="en-US" sz="3600" b="1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亿</a:t>
            </a:r>
            <a:endParaRPr lang="en-US" altLang="zh-CN" sz="3600" b="1" dirty="0"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3086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2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A26A006-D334-4DCB-9F92-C92F4E839F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25194">
            <a:off x="7744827" y="-372944"/>
            <a:ext cx="5114695" cy="4692113"/>
          </a:xfrm>
          <a:prstGeom prst="rect">
            <a:avLst/>
          </a:prstGeom>
          <a:effectLst>
            <a:glow rad="749300">
              <a:schemeClr val="bg1">
                <a:alpha val="12000"/>
              </a:schemeClr>
            </a:glow>
          </a:effectLst>
        </p:spPr>
      </p:pic>
      <p:sp>
        <p:nvSpPr>
          <p:cNvPr id="1061" name="任意多边形: 形状 1060">
            <a:extLst>
              <a:ext uri="{FF2B5EF4-FFF2-40B4-BE49-F238E27FC236}">
                <a16:creationId xmlns:a16="http://schemas.microsoft.com/office/drawing/2014/main" id="{44CD0A06-A43B-41C4-B6BA-22A3E4B90D05}"/>
              </a:ext>
            </a:extLst>
          </p:cNvPr>
          <p:cNvSpPr/>
          <p:nvPr/>
        </p:nvSpPr>
        <p:spPr>
          <a:xfrm flipH="1">
            <a:off x="-1" y="0"/>
            <a:ext cx="6342333" cy="6858000"/>
          </a:xfrm>
          <a:custGeom>
            <a:avLst/>
            <a:gdLst>
              <a:gd name="connsiteX0" fmla="*/ 7258050 w 7258050"/>
              <a:gd name="connsiteY0" fmla="*/ 0 h 6858000"/>
              <a:gd name="connsiteX1" fmla="*/ 1943077 w 7258050"/>
              <a:gd name="connsiteY1" fmla="*/ 0 h 6858000"/>
              <a:gd name="connsiteX2" fmla="*/ 0 w 7258050"/>
              <a:gd name="connsiteY2" fmla="*/ 6858000 h 6858000"/>
              <a:gd name="connsiteX3" fmla="*/ 7258050 w 7258050"/>
              <a:gd name="connsiteY3" fmla="*/ 6858000 h 6858000"/>
              <a:gd name="connsiteX0" fmla="*/ 7258050 w 7258050"/>
              <a:gd name="connsiteY0" fmla="*/ 12700 h 6870700"/>
              <a:gd name="connsiteX1" fmla="*/ 2281330 w 7258050"/>
              <a:gd name="connsiteY1" fmla="*/ 0 h 6870700"/>
              <a:gd name="connsiteX2" fmla="*/ 0 w 7258050"/>
              <a:gd name="connsiteY2" fmla="*/ 6870700 h 6870700"/>
              <a:gd name="connsiteX3" fmla="*/ 7258050 w 7258050"/>
              <a:gd name="connsiteY3" fmla="*/ 6870700 h 6870700"/>
              <a:gd name="connsiteX4" fmla="*/ 7258050 w 7258050"/>
              <a:gd name="connsiteY4" fmla="*/ 12700 h 6870700"/>
              <a:gd name="connsiteX0" fmla="*/ 7568115 w 7568115"/>
              <a:gd name="connsiteY0" fmla="*/ 12700 h 6870700"/>
              <a:gd name="connsiteX1" fmla="*/ 2591395 w 7568115"/>
              <a:gd name="connsiteY1" fmla="*/ 0 h 6870700"/>
              <a:gd name="connsiteX2" fmla="*/ 0 w 7568115"/>
              <a:gd name="connsiteY2" fmla="*/ 6870700 h 6870700"/>
              <a:gd name="connsiteX3" fmla="*/ 7568115 w 7568115"/>
              <a:gd name="connsiteY3" fmla="*/ 6870700 h 6870700"/>
              <a:gd name="connsiteX4" fmla="*/ 7568115 w 7568115"/>
              <a:gd name="connsiteY4" fmla="*/ 12700 h 6870700"/>
              <a:gd name="connsiteX0" fmla="*/ 7568115 w 7568115"/>
              <a:gd name="connsiteY0" fmla="*/ 0 h 6858000"/>
              <a:gd name="connsiteX1" fmla="*/ 2309517 w 7568115"/>
              <a:gd name="connsiteY1" fmla="*/ 0 h 6858000"/>
              <a:gd name="connsiteX2" fmla="*/ 0 w 7568115"/>
              <a:gd name="connsiteY2" fmla="*/ 6858000 h 6858000"/>
              <a:gd name="connsiteX3" fmla="*/ 7568115 w 7568115"/>
              <a:gd name="connsiteY3" fmla="*/ 6858000 h 6858000"/>
              <a:gd name="connsiteX4" fmla="*/ 7568115 w 7568115"/>
              <a:gd name="connsiteY4" fmla="*/ 0 h 6858000"/>
              <a:gd name="connsiteX0" fmla="*/ 7568115 w 7568115"/>
              <a:gd name="connsiteY0" fmla="*/ 0 h 6858000"/>
              <a:gd name="connsiteX1" fmla="*/ 2698137 w 7568115"/>
              <a:gd name="connsiteY1" fmla="*/ 0 h 6858000"/>
              <a:gd name="connsiteX2" fmla="*/ 0 w 7568115"/>
              <a:gd name="connsiteY2" fmla="*/ 6858000 h 6858000"/>
              <a:gd name="connsiteX3" fmla="*/ 7568115 w 7568115"/>
              <a:gd name="connsiteY3" fmla="*/ 6858000 h 6858000"/>
              <a:gd name="connsiteX4" fmla="*/ 7568115 w 756811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8115" h="6858000">
                <a:moveTo>
                  <a:pt x="7568115" y="0"/>
                </a:moveTo>
                <a:lnTo>
                  <a:pt x="2698137" y="0"/>
                </a:lnTo>
                <a:lnTo>
                  <a:pt x="0" y="6858000"/>
                </a:lnTo>
                <a:lnTo>
                  <a:pt x="7568115" y="6858000"/>
                </a:lnTo>
                <a:lnTo>
                  <a:pt x="7568115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057" name="PA-文本框 2">
            <a:extLst>
              <a:ext uri="{FF2B5EF4-FFF2-40B4-BE49-F238E27FC236}">
                <a16:creationId xmlns:a16="http://schemas.microsoft.com/office/drawing/2014/main" id="{F19A915A-01A6-4E0E-BC29-5E1769EC960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400743" y="2559250"/>
            <a:ext cx="1778694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阵</a:t>
            </a:r>
          </a:p>
        </p:txBody>
      </p:sp>
      <p:sp>
        <p:nvSpPr>
          <p:cNvPr id="1058" name="PA-文本框 2">
            <a:extLst>
              <a:ext uri="{FF2B5EF4-FFF2-40B4-BE49-F238E27FC236}">
                <a16:creationId xmlns:a16="http://schemas.microsoft.com/office/drawing/2014/main" id="{88E4F888-A473-4D59-B780-D701EB14ABC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82315" y="2559250"/>
            <a:ext cx="1649785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</a:p>
        </p:txBody>
      </p:sp>
      <p:sp>
        <p:nvSpPr>
          <p:cNvPr id="1062" name="PA-文本框 2">
            <a:extLst>
              <a:ext uri="{FF2B5EF4-FFF2-40B4-BE49-F238E27FC236}">
                <a16:creationId xmlns:a16="http://schemas.microsoft.com/office/drawing/2014/main" id="{300789A2-C50E-4BBC-99C8-9B283C0CE1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80367" y="2559250"/>
            <a:ext cx="1400398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佳</a:t>
            </a:r>
          </a:p>
        </p:txBody>
      </p:sp>
      <p:sp>
        <p:nvSpPr>
          <p:cNvPr id="1063" name="PA-文本框 2">
            <a:extLst>
              <a:ext uri="{FF2B5EF4-FFF2-40B4-BE49-F238E27FC236}">
                <a16:creationId xmlns:a16="http://schemas.microsoft.com/office/drawing/2014/main" id="{B27E9694-6EE2-44F3-B722-AD2CD0A10CB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386821" y="2559250"/>
            <a:ext cx="1473459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</a:p>
        </p:txBody>
      </p:sp>
      <p:sp>
        <p:nvSpPr>
          <p:cNvPr id="1064" name="PA-文本框 2">
            <a:extLst>
              <a:ext uri="{FF2B5EF4-FFF2-40B4-BE49-F238E27FC236}">
                <a16:creationId xmlns:a16="http://schemas.microsoft.com/office/drawing/2014/main" id="{9486C4E7-7D12-4B69-92A5-6B74A77FA44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862467" y="2559250"/>
            <a:ext cx="1778694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</a:t>
            </a:r>
          </a:p>
        </p:txBody>
      </p:sp>
      <p:sp>
        <p:nvSpPr>
          <p:cNvPr id="1066" name="PA-文本框 2">
            <a:extLst>
              <a:ext uri="{FF2B5EF4-FFF2-40B4-BE49-F238E27FC236}">
                <a16:creationId xmlns:a16="http://schemas.microsoft.com/office/drawing/2014/main" id="{6D23ADE7-6342-44CA-B3A0-139CC041231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480680" y="2559250"/>
            <a:ext cx="2298829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</a:t>
            </a:r>
          </a:p>
        </p:txBody>
      </p:sp>
      <p:pic>
        <p:nvPicPr>
          <p:cNvPr id="11" name="图片 10" descr="图片包含 黑色&#10;&#10;已生成极高可信度的说明">
            <a:extLst>
              <a:ext uri="{FF2B5EF4-FFF2-40B4-BE49-F238E27FC236}">
                <a16:creationId xmlns:a16="http://schemas.microsoft.com/office/drawing/2014/main" id="{7220BEB8-0834-4AAF-A315-F44450D599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184" flipV="1">
            <a:off x="-1172915" y="3211481"/>
            <a:ext cx="6752062" cy="282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02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509 L 0.00078 0.01481 L 0.00182 -0.00463 L 0.0013 0.01389 L 0.00104 0.00509 Z " pathEditMode="relative" ptsTypes="AAAAA">
                                      <p:cBhvr>
                                        <p:cTn id="8" dur="2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3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1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3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6" fill="hold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7" grpId="0"/>
      <p:bldP spid="1062" grpId="0"/>
      <p:bldP spid="1062" grpId="1"/>
      <p:bldP spid="1063" grpId="0"/>
      <p:bldP spid="1064" grpId="0"/>
      <p:bldP spid="106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EB273DFD-2D9D-4715-859D-6C28034FACD2}"/>
              </a:ext>
            </a:extLst>
          </p:cNvPr>
          <p:cNvGrpSpPr/>
          <p:nvPr/>
        </p:nvGrpSpPr>
        <p:grpSpPr>
          <a:xfrm>
            <a:off x="-7904308" y="2820571"/>
            <a:ext cx="10815713" cy="1143833"/>
            <a:chOff x="767744" y="2857083"/>
            <a:chExt cx="10815713" cy="1143833"/>
          </a:xfrm>
        </p:grpSpPr>
        <p:pic>
          <p:nvPicPr>
            <p:cNvPr id="34" name="PA-图片 42">
              <a:extLst>
                <a:ext uri="{FF2B5EF4-FFF2-40B4-BE49-F238E27FC236}">
                  <a16:creationId xmlns:a16="http://schemas.microsoft.com/office/drawing/2014/main" id="{F59BD945-CB56-4EFC-B117-F56EE1BFE8A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9026" y="3098383"/>
              <a:ext cx="920833" cy="763698"/>
            </a:xfrm>
            <a:prstGeom prst="rect">
              <a:avLst/>
            </a:prstGeom>
          </p:spPr>
        </p:pic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30F6352F-48AC-459D-9D30-E4AC504457CE}"/>
                </a:ext>
              </a:extLst>
            </p:cNvPr>
            <p:cNvGrpSpPr/>
            <p:nvPr/>
          </p:nvGrpSpPr>
          <p:grpSpPr>
            <a:xfrm>
              <a:off x="767744" y="2857083"/>
              <a:ext cx="10815713" cy="1143833"/>
              <a:chOff x="989080" y="2820139"/>
              <a:chExt cx="10815713" cy="1143833"/>
            </a:xfrm>
          </p:grpSpPr>
          <p:pic>
            <p:nvPicPr>
              <p:cNvPr id="37" name="PA-图片 40">
                <a:extLst>
                  <a:ext uri="{FF2B5EF4-FFF2-40B4-BE49-F238E27FC236}">
                    <a16:creationId xmlns:a16="http://schemas.microsoft.com/office/drawing/2014/main" id="{C1D969F4-D9E1-420E-8CF1-424CDEEBA0F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9838" y="2934439"/>
                <a:ext cx="936667" cy="947359"/>
              </a:xfrm>
              <a:prstGeom prst="rect">
                <a:avLst/>
              </a:prstGeom>
            </p:spPr>
          </p:pic>
          <p:pic>
            <p:nvPicPr>
              <p:cNvPr id="38" name="PA-图片 39">
                <a:extLst>
                  <a:ext uri="{FF2B5EF4-FFF2-40B4-BE49-F238E27FC236}">
                    <a16:creationId xmlns:a16="http://schemas.microsoft.com/office/drawing/2014/main" id="{0AA387E7-6F2F-4478-9A53-537DA643CE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080" y="2972539"/>
                <a:ext cx="884506" cy="836909"/>
              </a:xfrm>
              <a:prstGeom prst="rect">
                <a:avLst/>
              </a:prstGeom>
            </p:spPr>
          </p:pic>
          <p:pic>
            <p:nvPicPr>
              <p:cNvPr id="39" name="PA-图片 43" descr="图片包含 物体&#10;&#10;已生成极高可信度的说明">
                <a:extLst>
                  <a:ext uri="{FF2B5EF4-FFF2-40B4-BE49-F238E27FC236}">
                    <a16:creationId xmlns:a16="http://schemas.microsoft.com/office/drawing/2014/main" id="{676FF128-07FF-426D-97C7-4823593F8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2757" y="2820139"/>
                <a:ext cx="1143833" cy="1143833"/>
              </a:xfrm>
              <a:prstGeom prst="rect">
                <a:avLst/>
              </a:prstGeom>
            </p:spPr>
          </p:pic>
          <p:pic>
            <p:nvPicPr>
              <p:cNvPr id="40" name="PA-图片 44">
                <a:extLst>
                  <a:ext uri="{FF2B5EF4-FFF2-40B4-BE49-F238E27FC236}">
                    <a16:creationId xmlns:a16="http://schemas.microsoft.com/office/drawing/2014/main" id="{C51F5916-6D57-41C5-AD23-4F12EBECBAA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29673" y="2883639"/>
                <a:ext cx="1075120" cy="1075120"/>
              </a:xfrm>
              <a:prstGeom prst="rect">
                <a:avLst/>
              </a:prstGeom>
            </p:spPr>
          </p:pic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7AD73346-A37E-40AF-8DD1-989237DA65B9}"/>
                  </a:ext>
                </a:extLst>
              </p:cNvPr>
              <p:cNvGrpSpPr/>
              <p:nvPr/>
            </p:nvGrpSpPr>
            <p:grpSpPr>
              <a:xfrm rot="2700000">
                <a:off x="2082714" y="3136042"/>
                <a:ext cx="543230" cy="541893"/>
                <a:chOff x="4822019" y="3305998"/>
                <a:chExt cx="543230" cy="541893"/>
              </a:xfrm>
            </p:grpSpPr>
            <p:cxnSp>
              <p:nvCxnSpPr>
                <p:cNvPr id="58" name="PA-直接连接符 77">
                  <a:extLst>
                    <a:ext uri="{FF2B5EF4-FFF2-40B4-BE49-F238E27FC236}">
                      <a16:creationId xmlns:a16="http://schemas.microsoft.com/office/drawing/2014/main" id="{85E16308-2285-461D-AFBB-697D67C0DBD0}"/>
                    </a:ext>
                  </a:extLst>
                </p:cNvPr>
                <p:cNvCxnSpPr>
                  <a:cxnSpLocks/>
                  <a:stCxn id="59" idx="7"/>
                  <a:endCxn id="60" idx="3"/>
                </p:cNvCxnSpPr>
                <p:nvPr>
                  <p:custDataLst>
                    <p:tags r:id="rId20"/>
                  </p:custDataLst>
                </p:nvPr>
              </p:nvCxnSpPr>
              <p:spPr>
                <a:xfrm rot="18900000">
                  <a:off x="4849813" y="3576472"/>
                  <a:ext cx="487643" cy="946"/>
                </a:xfrm>
                <a:prstGeom prst="line">
                  <a:avLst/>
                </a:prstGeom>
                <a:ln w="25400">
                  <a:solidFill>
                    <a:srgbClr val="FC29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PA-椭圆 78">
                  <a:extLst>
                    <a:ext uri="{FF2B5EF4-FFF2-40B4-BE49-F238E27FC236}">
                      <a16:creationId xmlns:a16="http://schemas.microsoft.com/office/drawing/2014/main" id="{CBA60418-8383-4B3E-A267-0AA14E6D32D2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4822019" y="3732054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PA-椭圆 79">
                  <a:extLst>
                    <a:ext uri="{FF2B5EF4-FFF2-40B4-BE49-F238E27FC236}">
                      <a16:creationId xmlns:a16="http://schemas.microsoft.com/office/drawing/2014/main" id="{2E77C421-E026-46B1-85AF-4114D8B320FC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5249412" y="3305998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621B4D66-8B7A-4FAB-94EE-1D87B22956AD}"/>
                  </a:ext>
                </a:extLst>
              </p:cNvPr>
              <p:cNvGrpSpPr/>
              <p:nvPr/>
            </p:nvGrpSpPr>
            <p:grpSpPr>
              <a:xfrm rot="2700000">
                <a:off x="4014837" y="3137552"/>
                <a:ext cx="543230" cy="541893"/>
                <a:chOff x="4822019" y="3305998"/>
                <a:chExt cx="543230" cy="541893"/>
              </a:xfrm>
            </p:grpSpPr>
            <p:cxnSp>
              <p:nvCxnSpPr>
                <p:cNvPr id="55" name="PA-直接连接符 77">
                  <a:extLst>
                    <a:ext uri="{FF2B5EF4-FFF2-40B4-BE49-F238E27FC236}">
                      <a16:creationId xmlns:a16="http://schemas.microsoft.com/office/drawing/2014/main" id="{48C6DA25-4311-4C14-B724-5833E818AC43}"/>
                    </a:ext>
                  </a:extLst>
                </p:cNvPr>
                <p:cNvCxnSpPr>
                  <a:cxnSpLocks/>
                  <a:stCxn id="56" idx="7"/>
                  <a:endCxn id="57" idx="3"/>
                </p:cNvCxnSpPr>
                <p:nvPr>
                  <p:custDataLst>
                    <p:tags r:id="rId17"/>
                  </p:custDataLst>
                </p:nvPr>
              </p:nvCxnSpPr>
              <p:spPr>
                <a:xfrm rot="18900000">
                  <a:off x="4849813" y="3576472"/>
                  <a:ext cx="487643" cy="946"/>
                </a:xfrm>
                <a:prstGeom prst="line">
                  <a:avLst/>
                </a:prstGeom>
                <a:ln w="25400">
                  <a:solidFill>
                    <a:srgbClr val="FC29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PA-椭圆 78">
                  <a:extLst>
                    <a:ext uri="{FF2B5EF4-FFF2-40B4-BE49-F238E27FC236}">
                      <a16:creationId xmlns:a16="http://schemas.microsoft.com/office/drawing/2014/main" id="{2723CFB4-EC5D-405B-83B3-7C861B30EAB3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4822019" y="3732054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PA-椭圆 79">
                  <a:extLst>
                    <a:ext uri="{FF2B5EF4-FFF2-40B4-BE49-F238E27FC236}">
                      <a16:creationId xmlns:a16="http://schemas.microsoft.com/office/drawing/2014/main" id="{5A893093-6979-4EF6-8897-2037F0C689EE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5249412" y="3305998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C27C6F8-A3D6-43DF-A9E8-28B75EF5D075}"/>
                  </a:ext>
                </a:extLst>
              </p:cNvPr>
              <p:cNvGrpSpPr/>
              <p:nvPr/>
            </p:nvGrpSpPr>
            <p:grpSpPr>
              <a:xfrm rot="2700000">
                <a:off x="5946960" y="3120045"/>
                <a:ext cx="543230" cy="541893"/>
                <a:chOff x="4822019" y="3305998"/>
                <a:chExt cx="543230" cy="541893"/>
              </a:xfrm>
            </p:grpSpPr>
            <p:cxnSp>
              <p:nvCxnSpPr>
                <p:cNvPr id="52" name="PA-直接连接符 77">
                  <a:extLst>
                    <a:ext uri="{FF2B5EF4-FFF2-40B4-BE49-F238E27FC236}">
                      <a16:creationId xmlns:a16="http://schemas.microsoft.com/office/drawing/2014/main" id="{81689707-139A-47C4-A915-CF25EDCADE0C}"/>
                    </a:ext>
                  </a:extLst>
                </p:cNvPr>
                <p:cNvCxnSpPr>
                  <a:cxnSpLocks/>
                  <a:stCxn id="53" idx="7"/>
                  <a:endCxn id="54" idx="3"/>
                </p:cNvCxnSpPr>
                <p:nvPr>
                  <p:custDataLst>
                    <p:tags r:id="rId14"/>
                  </p:custDataLst>
                </p:nvPr>
              </p:nvCxnSpPr>
              <p:spPr>
                <a:xfrm rot="18900000">
                  <a:off x="4849813" y="3576472"/>
                  <a:ext cx="487643" cy="946"/>
                </a:xfrm>
                <a:prstGeom prst="line">
                  <a:avLst/>
                </a:prstGeom>
                <a:ln w="25400">
                  <a:solidFill>
                    <a:srgbClr val="FC29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PA-椭圆 78">
                  <a:extLst>
                    <a:ext uri="{FF2B5EF4-FFF2-40B4-BE49-F238E27FC236}">
                      <a16:creationId xmlns:a16="http://schemas.microsoft.com/office/drawing/2014/main" id="{178C6B13-1467-4780-852C-BEFEDD58CE01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4822019" y="3732054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PA-椭圆 79">
                  <a:extLst>
                    <a:ext uri="{FF2B5EF4-FFF2-40B4-BE49-F238E27FC236}">
                      <a16:creationId xmlns:a16="http://schemas.microsoft.com/office/drawing/2014/main" id="{12B9A78D-0D7C-462F-9C55-1CB0F4865202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5249412" y="3305998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D1FA77E6-9362-4084-B4D1-F923B8AF9F3F}"/>
                  </a:ext>
                </a:extLst>
              </p:cNvPr>
              <p:cNvGrpSpPr/>
              <p:nvPr/>
            </p:nvGrpSpPr>
            <p:grpSpPr>
              <a:xfrm rot="2700000">
                <a:off x="9811205" y="3127859"/>
                <a:ext cx="543230" cy="541893"/>
                <a:chOff x="4822019" y="3305998"/>
                <a:chExt cx="543230" cy="541893"/>
              </a:xfrm>
            </p:grpSpPr>
            <p:cxnSp>
              <p:nvCxnSpPr>
                <p:cNvPr id="49" name="PA-直接连接符 77">
                  <a:extLst>
                    <a:ext uri="{FF2B5EF4-FFF2-40B4-BE49-F238E27FC236}">
                      <a16:creationId xmlns:a16="http://schemas.microsoft.com/office/drawing/2014/main" id="{76E73328-FA94-4C5E-B988-CF25B32006A3}"/>
                    </a:ext>
                  </a:extLst>
                </p:cNvPr>
                <p:cNvCxnSpPr>
                  <a:cxnSpLocks/>
                  <a:stCxn id="50" idx="7"/>
                  <a:endCxn id="51" idx="3"/>
                </p:cNvCxnSpPr>
                <p:nvPr>
                  <p:custDataLst>
                    <p:tags r:id="rId11"/>
                  </p:custDataLst>
                </p:nvPr>
              </p:nvCxnSpPr>
              <p:spPr>
                <a:xfrm rot="18900000">
                  <a:off x="4849813" y="3576472"/>
                  <a:ext cx="487643" cy="946"/>
                </a:xfrm>
                <a:prstGeom prst="line">
                  <a:avLst/>
                </a:prstGeom>
                <a:ln w="25400">
                  <a:solidFill>
                    <a:srgbClr val="FC29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PA-椭圆 78">
                  <a:extLst>
                    <a:ext uri="{FF2B5EF4-FFF2-40B4-BE49-F238E27FC236}">
                      <a16:creationId xmlns:a16="http://schemas.microsoft.com/office/drawing/2014/main" id="{5DDE2FA9-19CA-4071-948A-632B1F8D50F9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4822019" y="3732054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PA-椭圆 79">
                  <a:extLst>
                    <a:ext uri="{FF2B5EF4-FFF2-40B4-BE49-F238E27FC236}">
                      <a16:creationId xmlns:a16="http://schemas.microsoft.com/office/drawing/2014/main" id="{7E6B6E5F-2EF2-4D7A-B70D-746781EA8691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5249412" y="3305998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5AFC5411-F1B4-4F39-8E33-09119C41BAB8}"/>
                  </a:ext>
                </a:extLst>
              </p:cNvPr>
              <p:cNvGrpSpPr/>
              <p:nvPr/>
            </p:nvGrpSpPr>
            <p:grpSpPr>
              <a:xfrm rot="2700000">
                <a:off x="7879083" y="3137172"/>
                <a:ext cx="543230" cy="541893"/>
                <a:chOff x="4822019" y="3305998"/>
                <a:chExt cx="543230" cy="541893"/>
              </a:xfrm>
            </p:grpSpPr>
            <p:cxnSp>
              <p:nvCxnSpPr>
                <p:cNvPr id="46" name="PA-直接连接符 77">
                  <a:extLst>
                    <a:ext uri="{FF2B5EF4-FFF2-40B4-BE49-F238E27FC236}">
                      <a16:creationId xmlns:a16="http://schemas.microsoft.com/office/drawing/2014/main" id="{7CAD5DD6-33AE-4C1C-BC77-79FDDD9AAFC0}"/>
                    </a:ext>
                  </a:extLst>
                </p:cNvPr>
                <p:cNvCxnSpPr>
                  <a:cxnSpLocks/>
                  <a:stCxn id="47" idx="7"/>
                  <a:endCxn id="48" idx="3"/>
                </p:cNvCxnSpPr>
                <p:nvPr>
                  <p:custDataLst>
                    <p:tags r:id="rId8"/>
                  </p:custDataLst>
                </p:nvPr>
              </p:nvCxnSpPr>
              <p:spPr>
                <a:xfrm rot="18900000">
                  <a:off x="4849813" y="3576472"/>
                  <a:ext cx="487643" cy="946"/>
                </a:xfrm>
                <a:prstGeom prst="line">
                  <a:avLst/>
                </a:prstGeom>
                <a:ln w="25400">
                  <a:solidFill>
                    <a:srgbClr val="FC294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PA-椭圆 78">
                  <a:extLst>
                    <a:ext uri="{FF2B5EF4-FFF2-40B4-BE49-F238E27FC236}">
                      <a16:creationId xmlns:a16="http://schemas.microsoft.com/office/drawing/2014/main" id="{FA8784F1-8BB1-4A5C-BBEB-EEA21A2CA503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4822019" y="3732054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PA-椭圆 79">
                  <a:extLst>
                    <a:ext uri="{FF2B5EF4-FFF2-40B4-BE49-F238E27FC236}">
                      <a16:creationId xmlns:a16="http://schemas.microsoft.com/office/drawing/2014/main" id="{9E916B96-4122-433F-94A3-01EC1D0C9A2E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5249412" y="3305998"/>
                  <a:ext cx="115837" cy="115837"/>
                </a:xfrm>
                <a:prstGeom prst="ellipse">
                  <a:avLst/>
                </a:prstGeom>
                <a:noFill/>
                <a:ln w="25400">
                  <a:solidFill>
                    <a:srgbClr val="FC2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36" name="PA-图片 41" descr="图片包含 文字, 物体&#10;&#10;已生成高可信度的说明">
              <a:extLst>
                <a:ext uri="{FF2B5EF4-FFF2-40B4-BE49-F238E27FC236}">
                  <a16:creationId xmlns:a16="http://schemas.microsoft.com/office/drawing/2014/main" id="{379DE2B0-5C37-42C0-BD1D-6D73910BC48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259" y="3001863"/>
              <a:ext cx="841268" cy="802240"/>
            </a:xfrm>
            <a:prstGeom prst="rect">
              <a:avLst/>
            </a:prstGeom>
          </p:spPr>
        </p:pic>
      </p:grpSp>
      <p:pic>
        <p:nvPicPr>
          <p:cNvPr id="61" name="PA-图片 44">
            <a:extLst>
              <a:ext uri="{FF2B5EF4-FFF2-40B4-BE49-F238E27FC236}">
                <a16:creationId xmlns:a16="http://schemas.microsoft.com/office/drawing/2014/main" id="{C3D75EA6-7CE7-4C09-836E-2533A99ADC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85" y="2891440"/>
            <a:ext cx="1075120" cy="1075120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B5A904A5-FD29-4F56-AB48-3D0386778FF5}"/>
              </a:ext>
            </a:extLst>
          </p:cNvPr>
          <p:cNvSpPr/>
          <p:nvPr/>
        </p:nvSpPr>
        <p:spPr>
          <a:xfrm rot="9988084">
            <a:off x="-6003092" y="-3210686"/>
            <a:ext cx="8084546" cy="3661325"/>
          </a:xfrm>
          <a:prstGeom prst="rect">
            <a:avLst/>
          </a:prstGeom>
          <a:blipFill dpi="0" rotWithShape="1">
            <a:blip r:embed="rId30">
              <a:alphaModFix amt="1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152D1A5-521E-42E8-9AF6-7A2EE7FD6784}"/>
              </a:ext>
            </a:extLst>
          </p:cNvPr>
          <p:cNvSpPr txBox="1"/>
          <p:nvPr/>
        </p:nvSpPr>
        <p:spPr>
          <a:xfrm>
            <a:off x="1506962" y="3973929"/>
            <a:ext cx="1781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D8394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· 6 ·</a:t>
            </a:r>
            <a:endParaRPr lang="zh-CN" altLang="en-US" sz="4000" dirty="0">
              <a:solidFill>
                <a:srgbClr val="FD8394"/>
              </a:solidFill>
            </a:endParaRPr>
          </a:p>
        </p:txBody>
      </p:sp>
      <p:pic>
        <p:nvPicPr>
          <p:cNvPr id="67" name="图片 66" descr="图片包含 人员, 男士, 墙壁, 室内&#10;&#10;已生成极高可信度的说明">
            <a:extLst>
              <a:ext uri="{FF2B5EF4-FFF2-40B4-BE49-F238E27FC236}">
                <a16:creationId xmlns:a16="http://schemas.microsoft.com/office/drawing/2014/main" id="{1914AF2D-E139-44FD-9800-C1A432EB6EC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44" y="-6972300"/>
            <a:ext cx="3107094" cy="6858000"/>
          </a:xfrm>
          <a:prstGeom prst="rect">
            <a:avLst/>
          </a:prstGeom>
        </p:spPr>
      </p:pic>
      <p:pic>
        <p:nvPicPr>
          <p:cNvPr id="69" name="图片 68" descr="图片包含 人员, 天空, 户外, 掌握&#10;&#10;已生成极高可信度的说明">
            <a:extLst>
              <a:ext uri="{FF2B5EF4-FFF2-40B4-BE49-F238E27FC236}">
                <a16:creationId xmlns:a16="http://schemas.microsoft.com/office/drawing/2014/main" id="{DCDC2E52-19CC-43C0-8F39-94AB9496970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356" y="-6972300"/>
            <a:ext cx="3107094" cy="6858000"/>
          </a:xfrm>
          <a:prstGeom prst="rect">
            <a:avLst/>
          </a:prstGeom>
        </p:spPr>
      </p:pic>
      <p:pic>
        <p:nvPicPr>
          <p:cNvPr id="71" name="图片 70" descr="图片包含 人员, 男士, 服装, 墙壁&#10;&#10;已生成极高可信度的说明">
            <a:extLst>
              <a:ext uri="{FF2B5EF4-FFF2-40B4-BE49-F238E27FC236}">
                <a16:creationId xmlns:a16="http://schemas.microsoft.com/office/drawing/2014/main" id="{DFB8DDE2-05BA-47CD-8981-939DE46D1C4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583" y="7010400"/>
            <a:ext cx="3107094" cy="6858000"/>
          </a:xfrm>
          <a:prstGeom prst="rect">
            <a:avLst/>
          </a:prstGeom>
        </p:spPr>
      </p:pic>
      <p:pic>
        <p:nvPicPr>
          <p:cNvPr id="73" name="图片 72" descr="图片包含 人员, 妇女, 服装, 伪装&#10;&#10;已生成高可信度的说明">
            <a:extLst>
              <a:ext uri="{FF2B5EF4-FFF2-40B4-BE49-F238E27FC236}">
                <a16:creationId xmlns:a16="http://schemas.microsoft.com/office/drawing/2014/main" id="{A2E5C7C9-08EA-40A2-87CB-C81EBCC4366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50" y="7010400"/>
            <a:ext cx="3107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0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4F77A9-3FCC-4BAF-9111-28F3EDBE5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10430095" y="345819"/>
            <a:ext cx="1716189" cy="579214"/>
          </a:xfrm>
          <a:prstGeom prst="rect">
            <a:avLst/>
          </a:prstGeom>
        </p:spPr>
      </p:pic>
      <p:pic>
        <p:nvPicPr>
          <p:cNvPr id="40" name="PA-图片 44">
            <a:extLst>
              <a:ext uri="{FF2B5EF4-FFF2-40B4-BE49-F238E27FC236}">
                <a16:creationId xmlns:a16="http://schemas.microsoft.com/office/drawing/2014/main" id="{C51F5916-6D57-41C5-AD23-4F12EBECBA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7" y="223724"/>
            <a:ext cx="1075120" cy="1075120"/>
          </a:xfrm>
          <a:prstGeom prst="rect">
            <a:avLst/>
          </a:prstGeom>
        </p:spPr>
      </p:pic>
      <p:sp>
        <p:nvSpPr>
          <p:cNvPr id="61" name="PA-文本框 21">
            <a:extLst>
              <a:ext uri="{FF2B5EF4-FFF2-40B4-BE49-F238E27FC236}">
                <a16:creationId xmlns:a16="http://schemas.microsoft.com/office/drawing/2014/main" id="{C10525F2-B3E0-4CC7-8633-8C6A2BFCD4C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09979" y="233712"/>
            <a:ext cx="3606191" cy="8034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dirty="0">
                <a:solidFill>
                  <a:schemeClr val="bg1"/>
                </a:solidFill>
              </a:rPr>
              <a:t>5</a:t>
            </a:r>
            <a:r>
              <a:rPr lang="en-US" altLang="zh-CN" sz="4000" dirty="0">
                <a:solidFill>
                  <a:schemeClr val="bg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·</a:t>
            </a:r>
            <a:r>
              <a:rPr lang="zh-CN" alt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团队介绍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D8D2D9-7A36-426B-9F36-AE55B2C281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965" y="2452858"/>
            <a:ext cx="3120593" cy="49694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73FBE81-1A52-49F5-A523-1682D0ED32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29" y="3318878"/>
            <a:ext cx="2709393" cy="38477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EF8994C-D5F8-4AA9-BEEF-1C4FD82D64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1671">
            <a:off x="1221185" y="5815088"/>
            <a:ext cx="2020578" cy="1095266"/>
          </a:xfrm>
          <a:prstGeom prst="rect">
            <a:avLst/>
          </a:prstGeom>
        </p:spPr>
      </p:pic>
      <p:pic>
        <p:nvPicPr>
          <p:cNvPr id="5" name="图片 4" descr="图片包含 矢量图形&#10;&#10;已生成高可信度的说明">
            <a:extLst>
              <a:ext uri="{FF2B5EF4-FFF2-40B4-BE49-F238E27FC236}">
                <a16:creationId xmlns:a16="http://schemas.microsoft.com/office/drawing/2014/main" id="{7C8846A6-14E2-4D2A-94AB-29FB56D8CC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4461">
            <a:off x="9615539" y="5668175"/>
            <a:ext cx="1247942" cy="13104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325D511-7DAD-4C81-A82F-91E11546D719}"/>
              </a:ext>
            </a:extLst>
          </p:cNvPr>
          <p:cNvSpPr txBox="1"/>
          <p:nvPr/>
        </p:nvSpPr>
        <p:spPr>
          <a:xfrm>
            <a:off x="8853953" y="2392613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杨   毅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09D097-C8F5-4E6E-9601-8B0D8EA58F01}"/>
              </a:ext>
            </a:extLst>
          </p:cNvPr>
          <p:cNvSpPr txBox="1"/>
          <p:nvPr/>
        </p:nvSpPr>
        <p:spPr>
          <a:xfrm>
            <a:off x="4415243" y="2392613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袁   野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F5F3022-0726-4167-8537-6FE626922A18}"/>
              </a:ext>
            </a:extLst>
          </p:cNvPr>
          <p:cNvSpPr txBox="1"/>
          <p:nvPr/>
        </p:nvSpPr>
        <p:spPr>
          <a:xfrm>
            <a:off x="2165431" y="239261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刘廷位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64438C-21D4-441B-AFEF-F5FFD83683C7}"/>
              </a:ext>
            </a:extLst>
          </p:cNvPr>
          <p:cNvSpPr txBox="1"/>
          <p:nvPr/>
        </p:nvSpPr>
        <p:spPr>
          <a:xfrm>
            <a:off x="6604141" y="239261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汤昊成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B6A712-889E-4315-A46B-CB6027583649}"/>
              </a:ext>
            </a:extLst>
          </p:cNvPr>
          <p:cNvSpPr txBox="1"/>
          <p:nvPr/>
        </p:nvSpPr>
        <p:spPr>
          <a:xfrm>
            <a:off x="2255994" y="3383040"/>
            <a:ext cx="1107996" cy="1297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机器学习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可视化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数据分析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0E78A6F-D703-4A69-A030-564787DB367C}"/>
              </a:ext>
            </a:extLst>
          </p:cNvPr>
          <p:cNvSpPr txBox="1"/>
          <p:nvPr/>
        </p:nvSpPr>
        <p:spPr>
          <a:xfrm>
            <a:off x="6681085" y="3383039"/>
            <a:ext cx="1107996" cy="1297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课题分析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可视化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视觉设计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9B4B7F6-ACE8-4441-BA94-818B8DC3FA50}"/>
              </a:ext>
            </a:extLst>
          </p:cNvPr>
          <p:cNvSpPr txBox="1"/>
          <p:nvPr/>
        </p:nvSpPr>
        <p:spPr>
          <a:xfrm>
            <a:off x="4461730" y="3383038"/>
            <a:ext cx="1107996" cy="1297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数据爬取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结巴分词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可视化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F9EACA3-13DD-40C5-8E9B-C169A0AB7797}"/>
              </a:ext>
            </a:extLst>
          </p:cNvPr>
          <p:cNvSpPr txBox="1"/>
          <p:nvPr/>
        </p:nvSpPr>
        <p:spPr>
          <a:xfrm>
            <a:off x="8900440" y="3383038"/>
            <a:ext cx="1107996" cy="1297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数据处理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数据分析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课题分析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9957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-图片 44">
            <a:extLst>
              <a:ext uri="{FF2B5EF4-FFF2-40B4-BE49-F238E27FC236}">
                <a16:creationId xmlns:a16="http://schemas.microsoft.com/office/drawing/2014/main" id="{BCE98FB1-4A80-4C2A-BE0E-4C4E70D489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2456" y="223724"/>
            <a:ext cx="1075120" cy="1075120"/>
          </a:xfrm>
          <a:prstGeom prst="rect">
            <a:avLst/>
          </a:prstGeom>
        </p:spPr>
      </p:pic>
      <p:sp>
        <p:nvSpPr>
          <p:cNvPr id="3" name="PA-文本框 21">
            <a:extLst>
              <a:ext uri="{FF2B5EF4-FFF2-40B4-BE49-F238E27FC236}">
                <a16:creationId xmlns:a16="http://schemas.microsoft.com/office/drawing/2014/main" id="{AC40DE14-25FD-42F5-8ED7-17A6B1FB2BA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4281224" y="233712"/>
            <a:ext cx="3606191" cy="8034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dirty="0">
                <a:solidFill>
                  <a:schemeClr val="bg1"/>
                </a:solidFill>
              </a:rPr>
              <a:t>5</a:t>
            </a:r>
            <a:r>
              <a:rPr lang="en-US" altLang="zh-CN" sz="4000" dirty="0">
                <a:solidFill>
                  <a:schemeClr val="bg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·</a:t>
            </a:r>
            <a:r>
              <a:rPr lang="zh-CN" alt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团队介绍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4FFC23-5EDB-407E-8E1E-5F6B32A2F2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9168" y="2452858"/>
            <a:ext cx="3120593" cy="49694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3BA848-08C4-4D63-81CD-97ABD516BA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1671">
            <a:off x="-4570018" y="5815088"/>
            <a:ext cx="2020578" cy="10952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2AFEA6-F2EA-4260-8345-DE7A12DA4465}"/>
              </a:ext>
            </a:extLst>
          </p:cNvPr>
          <p:cNvSpPr txBox="1"/>
          <p:nvPr/>
        </p:nvSpPr>
        <p:spPr>
          <a:xfrm>
            <a:off x="-1375960" y="2392613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袁   野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A09DFE-E2C6-4FFB-8F3E-37CCE022E6AF}"/>
              </a:ext>
            </a:extLst>
          </p:cNvPr>
          <p:cNvSpPr txBox="1"/>
          <p:nvPr/>
        </p:nvSpPr>
        <p:spPr>
          <a:xfrm>
            <a:off x="-3625772" y="239261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刘廷位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8AC60C-DD9D-4AAB-A382-24C74B42566C}"/>
              </a:ext>
            </a:extLst>
          </p:cNvPr>
          <p:cNvSpPr txBox="1"/>
          <p:nvPr/>
        </p:nvSpPr>
        <p:spPr>
          <a:xfrm>
            <a:off x="-3535209" y="3383040"/>
            <a:ext cx="1107996" cy="1297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机器学习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可视化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数据分析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BFDCD1-9B0A-4161-8632-6A345EA0ADC5}"/>
              </a:ext>
            </a:extLst>
          </p:cNvPr>
          <p:cNvSpPr txBox="1"/>
          <p:nvPr/>
        </p:nvSpPr>
        <p:spPr>
          <a:xfrm>
            <a:off x="-1329473" y="3383038"/>
            <a:ext cx="1107996" cy="1297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数据爬取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结巴分词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可视化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40FDD0E-2443-48AA-BAB6-742E9FC92D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16206780" y="345819"/>
            <a:ext cx="1716189" cy="5792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F2A0416-3574-4C65-80E2-6AB6AD0FED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14" y="3318878"/>
            <a:ext cx="2709393" cy="3847764"/>
          </a:xfrm>
          <a:prstGeom prst="rect">
            <a:avLst/>
          </a:prstGeom>
        </p:spPr>
      </p:pic>
      <p:pic>
        <p:nvPicPr>
          <p:cNvPr id="12" name="图片 11" descr="图片包含 矢量图形&#10;&#10;已生成高可信度的说明">
            <a:extLst>
              <a:ext uri="{FF2B5EF4-FFF2-40B4-BE49-F238E27FC236}">
                <a16:creationId xmlns:a16="http://schemas.microsoft.com/office/drawing/2014/main" id="{93F243F4-92FF-4EC6-B2D5-719F81E008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4461">
            <a:off x="15392224" y="5668175"/>
            <a:ext cx="1247942" cy="131042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57C471A-A7DF-4649-BD38-7E73AE4764C8}"/>
              </a:ext>
            </a:extLst>
          </p:cNvPr>
          <p:cNvSpPr txBox="1"/>
          <p:nvPr/>
        </p:nvSpPr>
        <p:spPr>
          <a:xfrm>
            <a:off x="14630638" y="2392613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杨   毅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C357DA8-4342-48B0-8202-6D54B265F7DF}"/>
              </a:ext>
            </a:extLst>
          </p:cNvPr>
          <p:cNvSpPr txBox="1"/>
          <p:nvPr/>
        </p:nvSpPr>
        <p:spPr>
          <a:xfrm>
            <a:off x="12380826" y="239261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汤昊成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2CA3A5-DCB0-4866-A6AD-06818C103129}"/>
              </a:ext>
            </a:extLst>
          </p:cNvPr>
          <p:cNvSpPr txBox="1"/>
          <p:nvPr/>
        </p:nvSpPr>
        <p:spPr>
          <a:xfrm>
            <a:off x="12457770" y="3383039"/>
            <a:ext cx="1107996" cy="1297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课题分析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视觉设计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可视化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73E008-80C1-42BA-8BCB-EE06C71C3109}"/>
              </a:ext>
            </a:extLst>
          </p:cNvPr>
          <p:cNvSpPr txBox="1"/>
          <p:nvPr/>
        </p:nvSpPr>
        <p:spPr>
          <a:xfrm>
            <a:off x="14677125" y="3383038"/>
            <a:ext cx="1107996" cy="1297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数据处理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数据分析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课题分析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7" name="PA-文本框 4">
            <a:extLst>
              <a:ext uri="{FF2B5EF4-FFF2-40B4-BE49-F238E27FC236}">
                <a16:creationId xmlns:a16="http://schemas.microsoft.com/office/drawing/2014/main" id="{35EA3645-8F94-4DB9-BE60-0FDDA7AB10C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072048" y="3400118"/>
            <a:ext cx="40479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·</a:t>
            </a:r>
            <a:r>
              <a:rPr lang="zh-CN" altLang="en-US" sz="6000" b="1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奔云组</a:t>
            </a:r>
            <a:r>
              <a:rPr lang="en-US" altLang="zh-CN" sz="6000" b="1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·</a:t>
            </a:r>
            <a:endParaRPr lang="zh-CN" altLang="en-US" sz="6000" b="1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8" name="PA-文本框 6">
            <a:extLst>
              <a:ext uri="{FF2B5EF4-FFF2-40B4-BE49-F238E27FC236}">
                <a16:creationId xmlns:a16="http://schemas.microsoft.com/office/drawing/2014/main" id="{808E937D-3BB3-4E49-9D48-91857BE920A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25902" y="2503273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800" dirty="0">
                <a:solidFill>
                  <a:srgbClr val="85D0C6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中国电影最佳阵容分析</a:t>
            </a:r>
          </a:p>
        </p:txBody>
      </p:sp>
      <p:cxnSp>
        <p:nvCxnSpPr>
          <p:cNvPr id="19" name="PA-直接连接符 13">
            <a:extLst>
              <a:ext uri="{FF2B5EF4-FFF2-40B4-BE49-F238E27FC236}">
                <a16:creationId xmlns:a16="http://schemas.microsoft.com/office/drawing/2014/main" id="{EDAE51FA-4DEC-460D-B144-19FC55C34EFE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666126" y="4629159"/>
            <a:ext cx="6599973" cy="0"/>
          </a:xfrm>
          <a:prstGeom prst="line">
            <a:avLst/>
          </a:prstGeom>
          <a:ln w="76200">
            <a:solidFill>
              <a:srgbClr val="85D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A-直接连接符 14">
            <a:extLst>
              <a:ext uri="{FF2B5EF4-FFF2-40B4-BE49-F238E27FC236}">
                <a16:creationId xmlns:a16="http://schemas.microsoft.com/office/drawing/2014/main" id="{9F72828B-0B56-4C8F-A653-D66E5E43F6F5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2666126" y="2181827"/>
            <a:ext cx="6599973" cy="0"/>
          </a:xfrm>
          <a:prstGeom prst="line">
            <a:avLst/>
          </a:prstGeom>
          <a:ln w="76200">
            <a:solidFill>
              <a:srgbClr val="85D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091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PA-直接连接符 6">
            <a:extLst>
              <a:ext uri="{FF2B5EF4-FFF2-40B4-BE49-F238E27FC236}">
                <a16:creationId xmlns:a16="http://schemas.microsoft.com/office/drawing/2014/main" id="{6A72E9AE-B0A8-40DE-A461-C9EF56FFC88D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 flipH="1" flipV="1">
            <a:off x="4299054" y="2279051"/>
            <a:ext cx="711268" cy="238492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PA-直接连接符 2">
            <a:extLst>
              <a:ext uri="{FF2B5EF4-FFF2-40B4-BE49-F238E27FC236}">
                <a16:creationId xmlns:a16="http://schemas.microsoft.com/office/drawing/2014/main" id="{764E159D-4BF9-457F-A8F3-EF4655E47639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774918" y="2121035"/>
            <a:ext cx="841705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-椭圆 3">
            <a:extLst>
              <a:ext uri="{FF2B5EF4-FFF2-40B4-BE49-F238E27FC236}">
                <a16:creationId xmlns:a16="http://schemas.microsoft.com/office/drawing/2014/main" id="{70565D78-09C1-424A-961B-60B2DB345D2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0800000" flipV="1">
            <a:off x="3676018" y="2058991"/>
            <a:ext cx="124086" cy="12408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cxnSp>
        <p:nvCxnSpPr>
          <p:cNvPr id="5" name="PA-直接连接符 4">
            <a:extLst>
              <a:ext uri="{FF2B5EF4-FFF2-40B4-BE49-F238E27FC236}">
                <a16:creationId xmlns:a16="http://schemas.microsoft.com/office/drawing/2014/main" id="{5519EA0A-6C9D-4D88-84F2-BB1BD1B139D8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V="1">
            <a:off x="2834313" y="2355251"/>
            <a:ext cx="573394" cy="476984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PA-直接连接符 5">
            <a:extLst>
              <a:ext uri="{FF2B5EF4-FFF2-40B4-BE49-F238E27FC236}">
                <a16:creationId xmlns:a16="http://schemas.microsoft.com/office/drawing/2014/main" id="{E4E8E615-104A-48C7-BE2D-D13A62652C1B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 flipV="1">
            <a:off x="3774918" y="2355251"/>
            <a:ext cx="326410" cy="715476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PA-直接连接符 7">
            <a:extLst>
              <a:ext uri="{FF2B5EF4-FFF2-40B4-BE49-F238E27FC236}">
                <a16:creationId xmlns:a16="http://schemas.microsoft.com/office/drawing/2014/main" id="{1EAB87CF-9955-4B98-A931-F4BAD88839D2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flipH="1" flipV="1">
            <a:off x="2162659" y="1745651"/>
            <a:ext cx="958351" cy="111492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PA-直接连接符 8">
            <a:extLst>
              <a:ext uri="{FF2B5EF4-FFF2-40B4-BE49-F238E27FC236}">
                <a16:creationId xmlns:a16="http://schemas.microsoft.com/office/drawing/2014/main" id="{F6D6765C-11DE-44A4-84C5-B96DAFA03CDF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H="1" flipV="1">
            <a:off x="3407706" y="1207305"/>
            <a:ext cx="268312" cy="594092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-直接连接符 9">
            <a:extLst>
              <a:ext uri="{FF2B5EF4-FFF2-40B4-BE49-F238E27FC236}">
                <a16:creationId xmlns:a16="http://schemas.microsoft.com/office/drawing/2014/main" id="{CE52AC3F-7258-4A99-AE55-E1011A324CF0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 flipV="1">
            <a:off x="4058783" y="1504351"/>
            <a:ext cx="707824" cy="297047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-文本框 8">
            <a:extLst>
              <a:ext uri="{FF2B5EF4-FFF2-40B4-BE49-F238E27FC236}">
                <a16:creationId xmlns:a16="http://schemas.microsoft.com/office/drawing/2014/main" id="{3549509C-33CE-43EE-A162-4F89E1E20467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150594" y="2490365"/>
            <a:ext cx="3890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200" dirty="0">
                <a:solidFill>
                  <a:srgbClr val="FFFF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谢谢</a:t>
            </a:r>
            <a:r>
              <a:rPr lang="zh-CN" altLang="en-US" sz="72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观看</a:t>
            </a:r>
          </a:p>
        </p:txBody>
      </p:sp>
      <p:sp>
        <p:nvSpPr>
          <p:cNvPr id="11" name="PA-矩形 10">
            <a:extLst>
              <a:ext uri="{FF2B5EF4-FFF2-40B4-BE49-F238E27FC236}">
                <a16:creationId xmlns:a16="http://schemas.microsoft.com/office/drawing/2014/main" id="{5B83A9CE-AD4A-4ACB-BFDD-9C1F95D5C5D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-1354667" y="-762000"/>
            <a:ext cx="14901334" cy="8382000"/>
          </a:xfrm>
          <a:prstGeom prst="rect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PA-文本框 4">
            <a:extLst>
              <a:ext uri="{FF2B5EF4-FFF2-40B4-BE49-F238E27FC236}">
                <a16:creationId xmlns:a16="http://schemas.microsoft.com/office/drawing/2014/main" id="{36E33649-D26B-4F80-A1B8-CAF45B2ADECA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072048" y="3400118"/>
            <a:ext cx="40479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·</a:t>
            </a:r>
            <a:r>
              <a:rPr lang="zh-CN" altLang="en-US" sz="6000" b="1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奔云组</a:t>
            </a:r>
            <a:r>
              <a:rPr lang="en-US" altLang="zh-CN" sz="6000" b="1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·</a:t>
            </a:r>
            <a:endParaRPr lang="zh-CN" altLang="en-US" sz="6000" b="1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3" name="PA-文本框 6">
            <a:extLst>
              <a:ext uri="{FF2B5EF4-FFF2-40B4-BE49-F238E27FC236}">
                <a16:creationId xmlns:a16="http://schemas.microsoft.com/office/drawing/2014/main" id="{137B5E89-584E-44F5-A83E-F33921FA3C4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2925902" y="2503273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800" dirty="0">
                <a:solidFill>
                  <a:srgbClr val="85D0C6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中国电影最佳阵容分析</a:t>
            </a:r>
          </a:p>
        </p:txBody>
      </p:sp>
      <p:cxnSp>
        <p:nvCxnSpPr>
          <p:cNvPr id="14" name="PA-直接连接符 13">
            <a:extLst>
              <a:ext uri="{FF2B5EF4-FFF2-40B4-BE49-F238E27FC236}">
                <a16:creationId xmlns:a16="http://schemas.microsoft.com/office/drawing/2014/main" id="{64D2C34A-017B-403C-972B-79039FA5957A}"/>
              </a:ext>
            </a:extLst>
          </p:cNvPr>
          <p:cNvCxnSpPr>
            <a:cxnSpLocks/>
          </p:cNvCxnSpPr>
          <p:nvPr>
            <p:custDataLst>
              <p:tags r:id="rId14"/>
            </p:custDataLst>
          </p:nvPr>
        </p:nvCxnSpPr>
        <p:spPr>
          <a:xfrm>
            <a:off x="2666126" y="4629159"/>
            <a:ext cx="6599973" cy="0"/>
          </a:xfrm>
          <a:prstGeom prst="line">
            <a:avLst/>
          </a:prstGeom>
          <a:ln w="76200">
            <a:solidFill>
              <a:srgbClr val="85D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A-直接连接符 14">
            <a:extLst>
              <a:ext uri="{FF2B5EF4-FFF2-40B4-BE49-F238E27FC236}">
                <a16:creationId xmlns:a16="http://schemas.microsoft.com/office/drawing/2014/main" id="{377925A0-E08D-468C-A73E-99067D09B06C}"/>
              </a:ext>
            </a:extLst>
          </p:cNvPr>
          <p:cNvCxnSpPr>
            <a:cxnSpLocks/>
          </p:cNvCxnSpPr>
          <p:nvPr>
            <p:custDataLst>
              <p:tags r:id="rId15"/>
            </p:custDataLst>
          </p:nvPr>
        </p:nvCxnSpPr>
        <p:spPr>
          <a:xfrm>
            <a:off x="2666126" y="2181827"/>
            <a:ext cx="6599973" cy="0"/>
          </a:xfrm>
          <a:prstGeom prst="line">
            <a:avLst/>
          </a:prstGeom>
          <a:ln w="76200">
            <a:solidFill>
              <a:srgbClr val="85D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8703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1.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2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1200000">
                                      <p:cBhvr>
                                        <p:cTn id="1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nodeType="withEffect">
                                  <p:stCondLst>
                                    <p:cond delay="79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4" dur="160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28073 7.40741E-7 L -6.25E-7 7.40741E-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36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2" presetClass="exit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xit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2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5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xit" presetSubtype="8" fill="hold" nodeType="withEffect">
                                  <p:stCondLst>
                                    <p:cond delay="18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" grpId="0"/>
      <p:bldP spid="11" grpId="0" animBg="1"/>
      <p:bldP spid="11" grpId="1" animBg="1"/>
      <p:bldP spid="11" grpId="2" animBg="1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图片包含 黑色&#10;&#10;已生成极高可信度的说明">
            <a:extLst>
              <a:ext uri="{FF2B5EF4-FFF2-40B4-BE49-F238E27FC236}">
                <a16:creationId xmlns:a16="http://schemas.microsoft.com/office/drawing/2014/main" id="{D1412318-CDE8-4901-98FD-3A2B5DDBD97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46849" flipV="1">
            <a:off x="6969273" y="3298219"/>
            <a:ext cx="6752062" cy="3217200"/>
          </a:xfrm>
          <a:prstGeom prst="rect">
            <a:avLst/>
          </a:pr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9F6B200-3515-48BA-8ACE-78E86A20BD3A}"/>
              </a:ext>
            </a:extLst>
          </p:cNvPr>
          <p:cNvSpPr/>
          <p:nvPr/>
        </p:nvSpPr>
        <p:spPr>
          <a:xfrm rot="10800000" flipH="1">
            <a:off x="0" y="0"/>
            <a:ext cx="2334496" cy="6858000"/>
          </a:xfrm>
          <a:custGeom>
            <a:avLst/>
            <a:gdLst>
              <a:gd name="connsiteX0" fmla="*/ 0 w 3820095"/>
              <a:gd name="connsiteY0" fmla="*/ 6858000 h 6858000"/>
              <a:gd name="connsiteX1" fmla="*/ 3820095 w 3820095"/>
              <a:gd name="connsiteY1" fmla="*/ 6858000 h 6858000"/>
              <a:gd name="connsiteX2" fmla="*/ 3820095 w 3820095"/>
              <a:gd name="connsiteY2" fmla="*/ 0 h 6858000"/>
              <a:gd name="connsiteX3" fmla="*/ 0 w 38200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0095" h="6858000">
                <a:moveTo>
                  <a:pt x="0" y="6858000"/>
                </a:moveTo>
                <a:lnTo>
                  <a:pt x="3820095" y="6858000"/>
                </a:lnTo>
                <a:lnTo>
                  <a:pt x="3820095" y="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5676E01-2E6C-4173-BBD0-BF3973EDA09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66663">
            <a:off x="-2241383" y="-847618"/>
            <a:ext cx="4403970" cy="40401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BD15F3D-C063-48C7-933B-3AD7AB8BFC7C}"/>
              </a:ext>
            </a:extLst>
          </p:cNvPr>
          <p:cNvSpPr txBox="1"/>
          <p:nvPr/>
        </p:nvSpPr>
        <p:spPr>
          <a:xfrm>
            <a:off x="628639" y="2108768"/>
            <a:ext cx="1077218" cy="25135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zh-CN" altLang="en-US" sz="80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Light"/>
              </a:rPr>
              <a:t>目</a:t>
            </a:r>
            <a:endParaRPr lang="en-US" altLang="zh-CN" sz="80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sym typeface="Helvetica Light"/>
            </a:endParaRPr>
          </a:p>
          <a:p>
            <a:pPr algn="ctr" defTabSz="412750" hangingPunct="0"/>
            <a:r>
              <a:rPr lang="zh-CN" altLang="en-US" sz="80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Helvetica Light"/>
              </a:rPr>
              <a:t>录</a:t>
            </a:r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B80E7AE5-ED16-4AEB-B3B8-AD6DB05E9EB3}"/>
              </a:ext>
            </a:extLst>
          </p:cNvPr>
          <p:cNvGrpSpPr/>
          <p:nvPr/>
        </p:nvGrpSpPr>
        <p:grpSpPr>
          <a:xfrm>
            <a:off x="2677252" y="2453784"/>
            <a:ext cx="8456667" cy="3127424"/>
            <a:chOff x="2677252" y="2423304"/>
            <a:chExt cx="8456667" cy="3127424"/>
          </a:xfrm>
        </p:grpSpPr>
        <p:sp>
          <p:nvSpPr>
            <p:cNvPr id="22" name="PA-文本框 21">
              <a:extLst>
                <a:ext uri="{FF2B5EF4-FFF2-40B4-BE49-F238E27FC236}">
                  <a16:creationId xmlns:a16="http://schemas.microsoft.com/office/drawing/2014/main" id="{88A25E96-5B9B-4BC5-B734-D062639C0568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2677252" y="4965953"/>
              <a:ext cx="11769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D8394"/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1.</a:t>
              </a:r>
              <a:r>
                <a:rPr lang="zh-CN" altLang="en-US" sz="1600" dirty="0">
                  <a:solidFill>
                    <a:srgbClr val="FD8394"/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电影数据</a:t>
              </a:r>
              <a:endParaRPr lang="en-US" altLang="zh-CN" sz="1600" dirty="0">
                <a:solidFill>
                  <a:srgbClr val="FD8394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endParaRPr>
            </a:p>
            <a:p>
              <a:r>
                <a:rPr lang="zh-CN" altLang="en-US" sz="1600" dirty="0">
                  <a:solidFill>
                    <a:srgbClr val="FD8394"/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   集展示</a:t>
              </a:r>
            </a:p>
          </p:txBody>
        </p:sp>
        <p:sp>
          <p:nvSpPr>
            <p:cNvPr id="23" name="PA-文本框 22">
              <a:extLst>
                <a:ext uri="{FF2B5EF4-FFF2-40B4-BE49-F238E27FC236}">
                  <a16:creationId xmlns:a16="http://schemas.microsoft.com/office/drawing/2014/main" id="{D59AB7CB-623F-4E73-916F-BED7C747AC0A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3958187" y="2460771"/>
              <a:ext cx="15872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D8394"/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2.</a:t>
              </a:r>
              <a:r>
                <a:rPr lang="zh-CN" altLang="en-US" sz="1600" dirty="0">
                  <a:solidFill>
                    <a:srgbClr val="FD8394"/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全球影片概况</a:t>
              </a:r>
              <a:endParaRPr lang="en-US" altLang="zh-CN" sz="1600" dirty="0">
                <a:solidFill>
                  <a:srgbClr val="FD8394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endParaRPr>
            </a:p>
          </p:txBody>
        </p:sp>
        <p:sp>
          <p:nvSpPr>
            <p:cNvPr id="24" name="PA-文本框 23">
              <a:extLst>
                <a:ext uri="{FF2B5EF4-FFF2-40B4-BE49-F238E27FC236}">
                  <a16:creationId xmlns:a16="http://schemas.microsoft.com/office/drawing/2014/main" id="{DA70D78D-A22E-4808-BC8C-71F6864FBD4B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6534319" y="2423304"/>
              <a:ext cx="24080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D8394"/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4.</a:t>
              </a:r>
              <a:r>
                <a:rPr lang="zh-CN" altLang="en-US" sz="1600" dirty="0">
                  <a:solidFill>
                    <a:srgbClr val="FD8394"/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最佳导演、演员、编剧</a:t>
              </a:r>
            </a:p>
          </p:txBody>
        </p:sp>
        <p:sp>
          <p:nvSpPr>
            <p:cNvPr id="25" name="PA-文本框 24">
              <a:extLst>
                <a:ext uri="{FF2B5EF4-FFF2-40B4-BE49-F238E27FC236}">
                  <a16:creationId xmlns:a16="http://schemas.microsoft.com/office/drawing/2014/main" id="{F9D5B8A3-40C6-42A4-8C11-B00A367451A2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8431133" y="4965953"/>
              <a:ext cx="15872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D8394"/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5.</a:t>
              </a:r>
              <a:r>
                <a:rPr lang="zh-CN" altLang="en-US" sz="1600" dirty="0">
                  <a:solidFill>
                    <a:srgbClr val="FD8394"/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最佳阵容分析</a:t>
              </a:r>
            </a:p>
          </p:txBody>
        </p:sp>
        <p:sp>
          <p:nvSpPr>
            <p:cNvPr id="26" name="PA-文本框 25">
              <a:extLst>
                <a:ext uri="{FF2B5EF4-FFF2-40B4-BE49-F238E27FC236}">
                  <a16:creationId xmlns:a16="http://schemas.microsoft.com/office/drawing/2014/main" id="{997D5E0B-BBE8-413B-B093-57B671BDD7E0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9956994" y="2423304"/>
              <a:ext cx="11769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D8394"/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6.</a:t>
              </a:r>
              <a:r>
                <a:rPr lang="zh-CN" altLang="en-US" sz="1600" dirty="0">
                  <a:solidFill>
                    <a:srgbClr val="FD8394"/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团队介绍</a:t>
              </a:r>
            </a:p>
          </p:txBody>
        </p:sp>
        <p:sp>
          <p:nvSpPr>
            <p:cNvPr id="33" name="PA-文本框 32">
              <a:extLst>
                <a:ext uri="{FF2B5EF4-FFF2-40B4-BE49-F238E27FC236}">
                  <a16:creationId xmlns:a16="http://schemas.microsoft.com/office/drawing/2014/main" id="{FCE74FC6-8683-4C70-A69C-80666A600CC9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5458797" y="4953253"/>
              <a:ext cx="15888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D8394"/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3.</a:t>
              </a:r>
              <a:r>
                <a:rPr lang="zh-CN" altLang="en-US" sz="1600" dirty="0">
                  <a:solidFill>
                    <a:srgbClr val="FD8394"/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中国近年电影</a:t>
              </a:r>
              <a:endParaRPr lang="en-US" altLang="zh-CN" sz="1600" dirty="0">
                <a:solidFill>
                  <a:srgbClr val="FD8394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endParaRPr>
            </a:p>
            <a:p>
              <a:r>
                <a:rPr lang="zh-CN" altLang="en-US" sz="1600" dirty="0">
                  <a:solidFill>
                    <a:srgbClr val="FD8394"/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   类型变化趋势</a:t>
              </a:r>
            </a:p>
          </p:txBody>
        </p:sp>
      </p:grpSp>
      <p:grpSp>
        <p:nvGrpSpPr>
          <p:cNvPr id="104" name="PA-组合 103">
            <a:extLst>
              <a:ext uri="{FF2B5EF4-FFF2-40B4-BE49-F238E27FC236}">
                <a16:creationId xmlns:a16="http://schemas.microsoft.com/office/drawing/2014/main" id="{6E201F4A-BFF2-406C-9107-676B4ED7CCE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805862" y="1524417"/>
            <a:ext cx="8242982" cy="3527918"/>
            <a:chOff x="2628062" y="1600617"/>
            <a:chExt cx="8242982" cy="3527918"/>
          </a:xfrm>
        </p:grpSpPr>
        <p:pic>
          <p:nvPicPr>
            <p:cNvPr id="41" name="PA-图片 40">
              <a:extLst>
                <a:ext uri="{FF2B5EF4-FFF2-40B4-BE49-F238E27FC236}">
                  <a16:creationId xmlns:a16="http://schemas.microsoft.com/office/drawing/2014/main" id="{96E51F8D-F9C1-4C27-AEB2-4B7DD69E8CB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39" y="1630520"/>
              <a:ext cx="936667" cy="947359"/>
            </a:xfrm>
            <a:prstGeom prst="rect">
              <a:avLst/>
            </a:prstGeom>
          </p:spPr>
        </p:pic>
        <p:pic>
          <p:nvPicPr>
            <p:cNvPr id="40" name="PA-图片 39">
              <a:extLst>
                <a:ext uri="{FF2B5EF4-FFF2-40B4-BE49-F238E27FC236}">
                  <a16:creationId xmlns:a16="http://schemas.microsoft.com/office/drawing/2014/main" id="{EBB88D6A-D13D-49CB-89B8-FA333FB43E3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062" y="4135613"/>
              <a:ext cx="884506" cy="836909"/>
            </a:xfrm>
            <a:prstGeom prst="rect">
              <a:avLst/>
            </a:prstGeom>
          </p:spPr>
        </p:pic>
        <p:pic>
          <p:nvPicPr>
            <p:cNvPr id="42" name="PA-图片 41" descr="图片包含 文字, 物体&#10;&#10;已生成高可信度的说明">
              <a:extLst>
                <a:ext uri="{FF2B5EF4-FFF2-40B4-BE49-F238E27FC236}">
                  <a16:creationId xmlns:a16="http://schemas.microsoft.com/office/drawing/2014/main" id="{9A447471-677A-4A3E-B242-6BA5AEB6D069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481" y="1717745"/>
              <a:ext cx="841268" cy="802240"/>
            </a:xfrm>
            <a:prstGeom prst="rect">
              <a:avLst/>
            </a:prstGeom>
          </p:spPr>
        </p:pic>
        <p:pic>
          <p:nvPicPr>
            <p:cNvPr id="43" name="PA-图片 42">
              <a:extLst>
                <a:ext uri="{FF2B5EF4-FFF2-40B4-BE49-F238E27FC236}">
                  <a16:creationId xmlns:a16="http://schemas.microsoft.com/office/drawing/2014/main" id="{67EBE28C-9788-4F52-A070-B63237D7994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9820" y="4141844"/>
              <a:ext cx="920833" cy="763698"/>
            </a:xfrm>
            <a:prstGeom prst="rect">
              <a:avLst/>
            </a:prstGeom>
          </p:spPr>
        </p:pic>
        <p:pic>
          <p:nvPicPr>
            <p:cNvPr id="44" name="PA-图片 43" descr="图片包含 物体&#10;&#10;已生成极高可信度的说明">
              <a:extLst>
                <a:ext uri="{FF2B5EF4-FFF2-40B4-BE49-F238E27FC236}">
                  <a16:creationId xmlns:a16="http://schemas.microsoft.com/office/drawing/2014/main" id="{F6A3AF37-8E8C-4E25-92D4-0D2729625AA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2377" y="3984702"/>
              <a:ext cx="1143833" cy="1143833"/>
            </a:xfrm>
            <a:prstGeom prst="rect">
              <a:avLst/>
            </a:prstGeom>
          </p:spPr>
        </p:pic>
        <p:pic>
          <p:nvPicPr>
            <p:cNvPr id="45" name="PA-图片 44">
              <a:extLst>
                <a:ext uri="{FF2B5EF4-FFF2-40B4-BE49-F238E27FC236}">
                  <a16:creationId xmlns:a16="http://schemas.microsoft.com/office/drawing/2014/main" id="{521BAAC1-F601-4F4C-A4EF-9A70D55EF54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5924" y="1600617"/>
              <a:ext cx="1075120" cy="1075120"/>
            </a:xfrm>
            <a:prstGeom prst="rect">
              <a:avLst/>
            </a:prstGeom>
          </p:spPr>
        </p:pic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FE0C282-E9F2-4AC9-912D-0DE2B2DD2807}"/>
                </a:ext>
              </a:extLst>
            </p:cNvPr>
            <p:cNvGrpSpPr/>
            <p:nvPr/>
          </p:nvGrpSpPr>
          <p:grpSpPr>
            <a:xfrm>
              <a:off x="3316637" y="2943526"/>
              <a:ext cx="1029734" cy="1041176"/>
              <a:chOff x="4822019" y="2806715"/>
              <a:chExt cx="1029734" cy="1041176"/>
            </a:xfrm>
          </p:grpSpPr>
          <p:cxnSp>
            <p:nvCxnSpPr>
              <p:cNvPr id="78" name="PA-直接连接符 77">
                <a:extLst>
                  <a:ext uri="{FF2B5EF4-FFF2-40B4-BE49-F238E27FC236}">
                    <a16:creationId xmlns:a16="http://schemas.microsoft.com/office/drawing/2014/main" id="{4F75B4C8-2639-487B-9039-1F6E19FB1B33}"/>
                  </a:ext>
                </a:extLst>
              </p:cNvPr>
              <p:cNvCxnSpPr>
                <a:cxnSpLocks/>
                <a:stCxn id="79" idx="7"/>
                <a:endCxn id="80" idx="3"/>
              </p:cNvCxnSpPr>
              <p:nvPr>
                <p:custDataLst>
                  <p:tags r:id="rId20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PA-椭圆 78">
                <a:extLst>
                  <a:ext uri="{FF2B5EF4-FFF2-40B4-BE49-F238E27FC236}">
                    <a16:creationId xmlns:a16="http://schemas.microsoft.com/office/drawing/2014/main" id="{6235B87B-EA4D-4487-810A-2184E6AFFA6C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PA-椭圆 79">
                <a:extLst>
                  <a:ext uri="{FF2B5EF4-FFF2-40B4-BE49-F238E27FC236}">
                    <a16:creationId xmlns:a16="http://schemas.microsoft.com/office/drawing/2014/main" id="{F1E3F6C6-8728-4E05-B1AD-C2430CAA9557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EFCA4F21-45AE-4959-ACDE-3AA3CCF93FC7}"/>
                </a:ext>
              </a:extLst>
            </p:cNvPr>
            <p:cNvGrpSpPr/>
            <p:nvPr/>
          </p:nvGrpSpPr>
          <p:grpSpPr>
            <a:xfrm rot="5400000">
              <a:off x="4802414" y="2937805"/>
              <a:ext cx="1029734" cy="1041176"/>
              <a:chOff x="4822019" y="2806715"/>
              <a:chExt cx="1029734" cy="1041176"/>
            </a:xfrm>
          </p:grpSpPr>
          <p:cxnSp>
            <p:nvCxnSpPr>
              <p:cNvPr id="87" name="PA-直接连接符 86">
                <a:extLst>
                  <a:ext uri="{FF2B5EF4-FFF2-40B4-BE49-F238E27FC236}">
                    <a16:creationId xmlns:a16="http://schemas.microsoft.com/office/drawing/2014/main" id="{4B639ACE-9B4D-41F3-BD2F-885CA9A407E2}"/>
                  </a:ext>
                </a:extLst>
              </p:cNvPr>
              <p:cNvCxnSpPr>
                <a:cxnSpLocks/>
                <a:stCxn id="88" idx="7"/>
                <a:endCxn id="89" idx="3"/>
              </p:cNvCxnSpPr>
              <p:nvPr>
                <p:custDataLst>
                  <p:tags r:id="rId17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PA-椭圆 87">
                <a:extLst>
                  <a:ext uri="{FF2B5EF4-FFF2-40B4-BE49-F238E27FC236}">
                    <a16:creationId xmlns:a16="http://schemas.microsoft.com/office/drawing/2014/main" id="{2717EC8F-4E4B-49CA-AFC5-9DB53D0588D5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PA-椭圆 88">
                <a:extLst>
                  <a:ext uri="{FF2B5EF4-FFF2-40B4-BE49-F238E27FC236}">
                    <a16:creationId xmlns:a16="http://schemas.microsoft.com/office/drawing/2014/main" id="{7DE8D342-13AF-4DDE-9473-CCF011C021E9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5E27C82D-F291-4390-84F8-45FA6DDDBE7C}"/>
                </a:ext>
              </a:extLst>
            </p:cNvPr>
            <p:cNvGrpSpPr/>
            <p:nvPr/>
          </p:nvGrpSpPr>
          <p:grpSpPr>
            <a:xfrm>
              <a:off x="6288191" y="2943526"/>
              <a:ext cx="1029734" cy="1041176"/>
              <a:chOff x="4822019" y="2806715"/>
              <a:chExt cx="1029734" cy="1041176"/>
            </a:xfrm>
          </p:grpSpPr>
          <p:cxnSp>
            <p:nvCxnSpPr>
              <p:cNvPr id="91" name="PA-直接连接符 90">
                <a:extLst>
                  <a:ext uri="{FF2B5EF4-FFF2-40B4-BE49-F238E27FC236}">
                    <a16:creationId xmlns:a16="http://schemas.microsoft.com/office/drawing/2014/main" id="{BD137613-1DC8-4F5F-ABAA-119A56CE615E}"/>
                  </a:ext>
                </a:extLst>
              </p:cNvPr>
              <p:cNvCxnSpPr>
                <a:cxnSpLocks/>
                <a:stCxn id="92" idx="7"/>
                <a:endCxn id="93" idx="3"/>
              </p:cNvCxnSpPr>
              <p:nvPr>
                <p:custDataLst>
                  <p:tags r:id="rId14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PA-椭圆 91">
                <a:extLst>
                  <a:ext uri="{FF2B5EF4-FFF2-40B4-BE49-F238E27FC236}">
                    <a16:creationId xmlns:a16="http://schemas.microsoft.com/office/drawing/2014/main" id="{49E85A2A-5855-45F4-8606-D3BA4DABC564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PA-椭圆 92">
                <a:extLst>
                  <a:ext uri="{FF2B5EF4-FFF2-40B4-BE49-F238E27FC236}">
                    <a16:creationId xmlns:a16="http://schemas.microsoft.com/office/drawing/2014/main" id="{9B32118E-1801-433C-B102-53803D16BC19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720386DF-EF94-478A-B703-DE930D6C0656}"/>
                </a:ext>
              </a:extLst>
            </p:cNvPr>
            <p:cNvGrpSpPr/>
            <p:nvPr/>
          </p:nvGrpSpPr>
          <p:grpSpPr>
            <a:xfrm rot="5400000">
              <a:off x="7773968" y="2937805"/>
              <a:ext cx="1029734" cy="1041176"/>
              <a:chOff x="4822019" y="2806715"/>
              <a:chExt cx="1029734" cy="1041176"/>
            </a:xfrm>
          </p:grpSpPr>
          <p:cxnSp>
            <p:nvCxnSpPr>
              <p:cNvPr id="95" name="PA-直接连接符 94">
                <a:extLst>
                  <a:ext uri="{FF2B5EF4-FFF2-40B4-BE49-F238E27FC236}">
                    <a16:creationId xmlns:a16="http://schemas.microsoft.com/office/drawing/2014/main" id="{0B216B68-ED6D-4EDF-848D-E1327806DA65}"/>
                  </a:ext>
                </a:extLst>
              </p:cNvPr>
              <p:cNvCxnSpPr>
                <a:cxnSpLocks/>
                <a:stCxn id="96" idx="7"/>
                <a:endCxn id="97" idx="3"/>
              </p:cNvCxnSpPr>
              <p:nvPr>
                <p:custDataLst>
                  <p:tags r:id="rId11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PA-椭圆 95">
                <a:extLst>
                  <a:ext uri="{FF2B5EF4-FFF2-40B4-BE49-F238E27FC236}">
                    <a16:creationId xmlns:a16="http://schemas.microsoft.com/office/drawing/2014/main" id="{336DF757-8010-42DD-ACA3-AAC183DE03F1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PA-椭圆 96">
                <a:extLst>
                  <a:ext uri="{FF2B5EF4-FFF2-40B4-BE49-F238E27FC236}">
                    <a16:creationId xmlns:a16="http://schemas.microsoft.com/office/drawing/2014/main" id="{3023F34A-9862-4F1D-8C4D-D35DAAA20D3B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4699EFB2-4F1C-4D70-94C1-900CB29EB162}"/>
                </a:ext>
              </a:extLst>
            </p:cNvPr>
            <p:cNvGrpSpPr/>
            <p:nvPr/>
          </p:nvGrpSpPr>
          <p:grpSpPr>
            <a:xfrm>
              <a:off x="9259746" y="2937805"/>
              <a:ext cx="1029734" cy="1041176"/>
              <a:chOff x="4822019" y="2806715"/>
              <a:chExt cx="1029734" cy="1041176"/>
            </a:xfrm>
          </p:grpSpPr>
          <p:cxnSp>
            <p:nvCxnSpPr>
              <p:cNvPr id="99" name="PA-直接连接符 98">
                <a:extLst>
                  <a:ext uri="{FF2B5EF4-FFF2-40B4-BE49-F238E27FC236}">
                    <a16:creationId xmlns:a16="http://schemas.microsoft.com/office/drawing/2014/main" id="{A7DEC1CB-ECE8-4663-8280-7686BBA0D48E}"/>
                  </a:ext>
                </a:extLst>
              </p:cNvPr>
              <p:cNvCxnSpPr>
                <a:cxnSpLocks/>
                <a:stCxn id="100" idx="7"/>
                <a:endCxn id="101" idx="3"/>
              </p:cNvCxnSpPr>
              <p:nvPr>
                <p:custDataLst>
                  <p:tags r:id="rId8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PA-椭圆 99">
                <a:extLst>
                  <a:ext uri="{FF2B5EF4-FFF2-40B4-BE49-F238E27FC236}">
                    <a16:creationId xmlns:a16="http://schemas.microsoft.com/office/drawing/2014/main" id="{655E0905-BC42-49B7-9749-C0447856461C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PA-椭圆 100">
                <a:extLst>
                  <a:ext uri="{FF2B5EF4-FFF2-40B4-BE49-F238E27FC236}">
                    <a16:creationId xmlns:a16="http://schemas.microsoft.com/office/drawing/2014/main" id="{8127F3A2-90B0-4AB8-B445-AB963EE92FF7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6" name="snakes_359079">
            <a:extLst>
              <a:ext uri="{FF2B5EF4-FFF2-40B4-BE49-F238E27FC236}">
                <a16:creationId xmlns:a16="http://schemas.microsoft.com/office/drawing/2014/main" id="{5CED7F16-26DD-4A8C-A7CA-C407A04EF2F0}"/>
              </a:ext>
            </a:extLst>
          </p:cNvPr>
          <p:cNvSpPr>
            <a:spLocks noChangeAspect="1"/>
          </p:cNvSpPr>
          <p:nvPr/>
        </p:nvSpPr>
        <p:spPr bwMode="auto">
          <a:xfrm>
            <a:off x="-3545357" y="1577021"/>
            <a:ext cx="2903144" cy="2898759"/>
          </a:xfrm>
          <a:custGeom>
            <a:avLst/>
            <a:gdLst>
              <a:gd name="connsiteX0" fmla="*/ 327141 w 607639"/>
              <a:gd name="connsiteY0" fmla="*/ 482244 h 606722"/>
              <a:gd name="connsiteX1" fmla="*/ 350498 w 607639"/>
              <a:gd name="connsiteY1" fmla="*/ 505566 h 606722"/>
              <a:gd name="connsiteX2" fmla="*/ 327141 w 607639"/>
              <a:gd name="connsiteY2" fmla="*/ 528888 h 606722"/>
              <a:gd name="connsiteX3" fmla="*/ 303784 w 607639"/>
              <a:gd name="connsiteY3" fmla="*/ 505566 h 606722"/>
              <a:gd name="connsiteX4" fmla="*/ 327141 w 607639"/>
              <a:gd name="connsiteY4" fmla="*/ 482244 h 606722"/>
              <a:gd name="connsiteX5" fmla="*/ 451791 w 607639"/>
              <a:gd name="connsiteY5" fmla="*/ 202270 h 606722"/>
              <a:gd name="connsiteX6" fmla="*/ 451791 w 607639"/>
              <a:gd name="connsiteY6" fmla="*/ 326689 h 606722"/>
              <a:gd name="connsiteX7" fmla="*/ 202576 w 607639"/>
              <a:gd name="connsiteY7" fmla="*/ 326689 h 606722"/>
              <a:gd name="connsiteX8" fmla="*/ 202576 w 607639"/>
              <a:gd name="connsiteY8" fmla="*/ 505587 h 606722"/>
              <a:gd name="connsiteX9" fmla="*/ 257047 w 607639"/>
              <a:gd name="connsiteY9" fmla="*/ 560065 h 606722"/>
              <a:gd name="connsiteX10" fmla="*/ 350503 w 607639"/>
              <a:gd name="connsiteY10" fmla="*/ 560065 h 606722"/>
              <a:gd name="connsiteX11" fmla="*/ 405063 w 607639"/>
              <a:gd name="connsiteY11" fmla="*/ 505587 h 606722"/>
              <a:gd name="connsiteX12" fmla="*/ 405063 w 607639"/>
              <a:gd name="connsiteY12" fmla="*/ 451109 h 606722"/>
              <a:gd name="connsiteX13" fmla="*/ 303775 w 607639"/>
              <a:gd name="connsiteY13" fmla="*/ 451109 h 606722"/>
              <a:gd name="connsiteX14" fmla="*/ 303775 w 607639"/>
              <a:gd name="connsiteY14" fmla="*/ 404452 h 606722"/>
              <a:gd name="connsiteX15" fmla="*/ 506351 w 607639"/>
              <a:gd name="connsiteY15" fmla="*/ 404452 h 606722"/>
              <a:gd name="connsiteX16" fmla="*/ 560911 w 607639"/>
              <a:gd name="connsiteY16" fmla="*/ 349974 h 606722"/>
              <a:gd name="connsiteX17" fmla="*/ 560911 w 607639"/>
              <a:gd name="connsiteY17" fmla="*/ 256659 h 606722"/>
              <a:gd name="connsiteX18" fmla="*/ 506351 w 607639"/>
              <a:gd name="connsiteY18" fmla="*/ 202270 h 606722"/>
              <a:gd name="connsiteX19" fmla="*/ 280427 w 607639"/>
              <a:gd name="connsiteY19" fmla="*/ 77763 h 606722"/>
              <a:gd name="connsiteX20" fmla="*/ 303784 w 607639"/>
              <a:gd name="connsiteY20" fmla="*/ 101085 h 606722"/>
              <a:gd name="connsiteX21" fmla="*/ 280427 w 607639"/>
              <a:gd name="connsiteY21" fmla="*/ 124407 h 606722"/>
              <a:gd name="connsiteX22" fmla="*/ 257070 w 607639"/>
              <a:gd name="connsiteY22" fmla="*/ 101085 h 606722"/>
              <a:gd name="connsiteX23" fmla="*/ 280427 w 607639"/>
              <a:gd name="connsiteY23" fmla="*/ 77763 h 606722"/>
              <a:gd name="connsiteX24" fmla="*/ 257047 w 607639"/>
              <a:gd name="connsiteY24" fmla="*/ 46657 h 606722"/>
              <a:gd name="connsiteX25" fmla="*/ 202576 w 607639"/>
              <a:gd name="connsiteY25" fmla="*/ 101135 h 606722"/>
              <a:gd name="connsiteX26" fmla="*/ 202576 w 607639"/>
              <a:gd name="connsiteY26" fmla="*/ 155524 h 606722"/>
              <a:gd name="connsiteX27" fmla="*/ 303775 w 607639"/>
              <a:gd name="connsiteY27" fmla="*/ 155524 h 606722"/>
              <a:gd name="connsiteX28" fmla="*/ 303775 w 607639"/>
              <a:gd name="connsiteY28" fmla="*/ 202270 h 606722"/>
              <a:gd name="connsiteX29" fmla="*/ 101288 w 607639"/>
              <a:gd name="connsiteY29" fmla="*/ 202270 h 606722"/>
              <a:gd name="connsiteX30" fmla="*/ 46728 w 607639"/>
              <a:gd name="connsiteY30" fmla="*/ 256659 h 606722"/>
              <a:gd name="connsiteX31" fmla="*/ 46728 w 607639"/>
              <a:gd name="connsiteY31" fmla="*/ 349974 h 606722"/>
              <a:gd name="connsiteX32" fmla="*/ 101288 w 607639"/>
              <a:gd name="connsiteY32" fmla="*/ 404452 h 606722"/>
              <a:gd name="connsiteX33" fmla="*/ 155759 w 607639"/>
              <a:gd name="connsiteY33" fmla="*/ 404452 h 606722"/>
              <a:gd name="connsiteX34" fmla="*/ 155759 w 607639"/>
              <a:gd name="connsiteY34" fmla="*/ 280032 h 606722"/>
              <a:gd name="connsiteX35" fmla="*/ 405063 w 607639"/>
              <a:gd name="connsiteY35" fmla="*/ 280032 h 606722"/>
              <a:gd name="connsiteX36" fmla="*/ 405063 w 607639"/>
              <a:gd name="connsiteY36" fmla="*/ 101135 h 606722"/>
              <a:gd name="connsiteX37" fmla="*/ 350503 w 607639"/>
              <a:gd name="connsiteY37" fmla="*/ 46657 h 606722"/>
              <a:gd name="connsiteX38" fmla="*/ 257047 w 607639"/>
              <a:gd name="connsiteY38" fmla="*/ 0 h 606722"/>
              <a:gd name="connsiteX39" fmla="*/ 350503 w 607639"/>
              <a:gd name="connsiteY39" fmla="*/ 0 h 606722"/>
              <a:gd name="connsiteX40" fmla="*/ 451791 w 607639"/>
              <a:gd name="connsiteY40" fmla="*/ 101135 h 606722"/>
              <a:gd name="connsiteX41" fmla="*/ 451791 w 607639"/>
              <a:gd name="connsiteY41" fmla="*/ 155524 h 606722"/>
              <a:gd name="connsiteX42" fmla="*/ 506351 w 607639"/>
              <a:gd name="connsiteY42" fmla="*/ 155524 h 606722"/>
              <a:gd name="connsiteX43" fmla="*/ 607639 w 607639"/>
              <a:gd name="connsiteY43" fmla="*/ 256659 h 606722"/>
              <a:gd name="connsiteX44" fmla="*/ 607639 w 607639"/>
              <a:gd name="connsiteY44" fmla="*/ 349974 h 606722"/>
              <a:gd name="connsiteX45" fmla="*/ 506351 w 607639"/>
              <a:gd name="connsiteY45" fmla="*/ 451109 h 606722"/>
              <a:gd name="connsiteX46" fmla="*/ 451791 w 607639"/>
              <a:gd name="connsiteY46" fmla="*/ 451109 h 606722"/>
              <a:gd name="connsiteX47" fmla="*/ 451791 w 607639"/>
              <a:gd name="connsiteY47" fmla="*/ 505587 h 606722"/>
              <a:gd name="connsiteX48" fmla="*/ 350503 w 607639"/>
              <a:gd name="connsiteY48" fmla="*/ 606722 h 606722"/>
              <a:gd name="connsiteX49" fmla="*/ 257047 w 607639"/>
              <a:gd name="connsiteY49" fmla="*/ 606722 h 606722"/>
              <a:gd name="connsiteX50" fmla="*/ 155759 w 607639"/>
              <a:gd name="connsiteY50" fmla="*/ 505587 h 606722"/>
              <a:gd name="connsiteX51" fmla="*/ 155759 w 607639"/>
              <a:gd name="connsiteY51" fmla="*/ 451109 h 606722"/>
              <a:gd name="connsiteX52" fmla="*/ 101288 w 607639"/>
              <a:gd name="connsiteY52" fmla="*/ 451109 h 606722"/>
              <a:gd name="connsiteX53" fmla="*/ 0 w 607639"/>
              <a:gd name="connsiteY53" fmla="*/ 349974 h 606722"/>
              <a:gd name="connsiteX54" fmla="*/ 0 w 607639"/>
              <a:gd name="connsiteY54" fmla="*/ 256659 h 606722"/>
              <a:gd name="connsiteX55" fmla="*/ 101288 w 607639"/>
              <a:gd name="connsiteY55" fmla="*/ 155524 h 606722"/>
              <a:gd name="connsiteX56" fmla="*/ 155759 w 607639"/>
              <a:gd name="connsiteY56" fmla="*/ 155524 h 606722"/>
              <a:gd name="connsiteX57" fmla="*/ 155759 w 607639"/>
              <a:gd name="connsiteY57" fmla="*/ 101135 h 606722"/>
              <a:gd name="connsiteX58" fmla="*/ 257047 w 607639"/>
              <a:gd name="connsiteY5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07639" h="606722">
                <a:moveTo>
                  <a:pt x="327141" y="482244"/>
                </a:moveTo>
                <a:cubicBezTo>
                  <a:pt x="340041" y="482244"/>
                  <a:pt x="350498" y="492686"/>
                  <a:pt x="350498" y="505566"/>
                </a:cubicBezTo>
                <a:cubicBezTo>
                  <a:pt x="350498" y="518446"/>
                  <a:pt x="340041" y="528888"/>
                  <a:pt x="327141" y="528888"/>
                </a:cubicBezTo>
                <a:cubicBezTo>
                  <a:pt x="314241" y="528888"/>
                  <a:pt x="303784" y="518446"/>
                  <a:pt x="303784" y="505566"/>
                </a:cubicBezTo>
                <a:cubicBezTo>
                  <a:pt x="303784" y="492686"/>
                  <a:pt x="314241" y="482244"/>
                  <a:pt x="327141" y="482244"/>
                </a:cubicBezTo>
                <a:close/>
                <a:moveTo>
                  <a:pt x="451791" y="202270"/>
                </a:moveTo>
                <a:lnTo>
                  <a:pt x="451791" y="326689"/>
                </a:lnTo>
                <a:lnTo>
                  <a:pt x="202576" y="326689"/>
                </a:lnTo>
                <a:lnTo>
                  <a:pt x="202576" y="505587"/>
                </a:lnTo>
                <a:cubicBezTo>
                  <a:pt x="202576" y="535625"/>
                  <a:pt x="226963" y="560065"/>
                  <a:pt x="257047" y="560065"/>
                </a:cubicBezTo>
                <a:lnTo>
                  <a:pt x="350503" y="560065"/>
                </a:lnTo>
                <a:cubicBezTo>
                  <a:pt x="380587" y="560065"/>
                  <a:pt x="405063" y="535625"/>
                  <a:pt x="405063" y="505587"/>
                </a:cubicBezTo>
                <a:lnTo>
                  <a:pt x="405063" y="451109"/>
                </a:lnTo>
                <a:lnTo>
                  <a:pt x="303775" y="451109"/>
                </a:lnTo>
                <a:lnTo>
                  <a:pt x="303775" y="404452"/>
                </a:lnTo>
                <a:lnTo>
                  <a:pt x="506351" y="404452"/>
                </a:lnTo>
                <a:cubicBezTo>
                  <a:pt x="536435" y="404452"/>
                  <a:pt x="560911" y="380012"/>
                  <a:pt x="560911" y="349974"/>
                </a:cubicBezTo>
                <a:lnTo>
                  <a:pt x="560911" y="256659"/>
                </a:lnTo>
                <a:cubicBezTo>
                  <a:pt x="560911" y="226621"/>
                  <a:pt x="536435" y="202270"/>
                  <a:pt x="506351" y="202270"/>
                </a:cubicBezTo>
                <a:close/>
                <a:moveTo>
                  <a:pt x="280427" y="77763"/>
                </a:moveTo>
                <a:cubicBezTo>
                  <a:pt x="293327" y="77763"/>
                  <a:pt x="303784" y="88205"/>
                  <a:pt x="303784" y="101085"/>
                </a:cubicBezTo>
                <a:cubicBezTo>
                  <a:pt x="303784" y="113965"/>
                  <a:pt x="293327" y="124407"/>
                  <a:pt x="280427" y="124407"/>
                </a:cubicBezTo>
                <a:cubicBezTo>
                  <a:pt x="267527" y="124407"/>
                  <a:pt x="257070" y="113965"/>
                  <a:pt x="257070" y="101085"/>
                </a:cubicBezTo>
                <a:cubicBezTo>
                  <a:pt x="257070" y="88205"/>
                  <a:pt x="267527" y="77763"/>
                  <a:pt x="280427" y="77763"/>
                </a:cubicBezTo>
                <a:close/>
                <a:moveTo>
                  <a:pt x="257047" y="46657"/>
                </a:moveTo>
                <a:cubicBezTo>
                  <a:pt x="226963" y="46657"/>
                  <a:pt x="202576" y="71097"/>
                  <a:pt x="202576" y="101135"/>
                </a:cubicBezTo>
                <a:lnTo>
                  <a:pt x="202576" y="155524"/>
                </a:lnTo>
                <a:lnTo>
                  <a:pt x="303775" y="155524"/>
                </a:lnTo>
                <a:lnTo>
                  <a:pt x="303775" y="202270"/>
                </a:lnTo>
                <a:lnTo>
                  <a:pt x="101288" y="202270"/>
                </a:lnTo>
                <a:cubicBezTo>
                  <a:pt x="71204" y="202270"/>
                  <a:pt x="46728" y="226621"/>
                  <a:pt x="46728" y="256659"/>
                </a:cubicBezTo>
                <a:lnTo>
                  <a:pt x="46728" y="349974"/>
                </a:lnTo>
                <a:cubicBezTo>
                  <a:pt x="46728" y="380012"/>
                  <a:pt x="71204" y="404452"/>
                  <a:pt x="101288" y="404452"/>
                </a:cubicBezTo>
                <a:lnTo>
                  <a:pt x="155759" y="404452"/>
                </a:lnTo>
                <a:lnTo>
                  <a:pt x="155759" y="280032"/>
                </a:lnTo>
                <a:lnTo>
                  <a:pt x="405063" y="280032"/>
                </a:lnTo>
                <a:lnTo>
                  <a:pt x="405063" y="101135"/>
                </a:lnTo>
                <a:cubicBezTo>
                  <a:pt x="405063" y="71097"/>
                  <a:pt x="380587" y="46657"/>
                  <a:pt x="350503" y="46657"/>
                </a:cubicBezTo>
                <a:close/>
                <a:moveTo>
                  <a:pt x="257047" y="0"/>
                </a:moveTo>
                <a:lnTo>
                  <a:pt x="350503" y="0"/>
                </a:lnTo>
                <a:cubicBezTo>
                  <a:pt x="406398" y="0"/>
                  <a:pt x="451791" y="45324"/>
                  <a:pt x="451791" y="101135"/>
                </a:cubicBezTo>
                <a:lnTo>
                  <a:pt x="451791" y="155524"/>
                </a:lnTo>
                <a:lnTo>
                  <a:pt x="506351" y="155524"/>
                </a:lnTo>
                <a:cubicBezTo>
                  <a:pt x="562157" y="155524"/>
                  <a:pt x="607639" y="200937"/>
                  <a:pt x="607639" y="256659"/>
                </a:cubicBezTo>
                <a:lnTo>
                  <a:pt x="607639" y="349974"/>
                </a:lnTo>
                <a:cubicBezTo>
                  <a:pt x="607639" y="405785"/>
                  <a:pt x="562157" y="451109"/>
                  <a:pt x="506351" y="451109"/>
                </a:cubicBezTo>
                <a:lnTo>
                  <a:pt x="451791" y="451109"/>
                </a:lnTo>
                <a:lnTo>
                  <a:pt x="451791" y="505587"/>
                </a:lnTo>
                <a:cubicBezTo>
                  <a:pt x="451791" y="561309"/>
                  <a:pt x="406398" y="606722"/>
                  <a:pt x="350503" y="606722"/>
                </a:cubicBezTo>
                <a:lnTo>
                  <a:pt x="257047" y="606722"/>
                </a:lnTo>
                <a:cubicBezTo>
                  <a:pt x="201241" y="606722"/>
                  <a:pt x="155759" y="561309"/>
                  <a:pt x="155759" y="505587"/>
                </a:cubicBezTo>
                <a:lnTo>
                  <a:pt x="155759" y="451109"/>
                </a:lnTo>
                <a:lnTo>
                  <a:pt x="101288" y="451109"/>
                </a:lnTo>
                <a:cubicBezTo>
                  <a:pt x="45393" y="451109"/>
                  <a:pt x="0" y="405785"/>
                  <a:pt x="0" y="349974"/>
                </a:cubicBezTo>
                <a:lnTo>
                  <a:pt x="0" y="256659"/>
                </a:lnTo>
                <a:cubicBezTo>
                  <a:pt x="0" y="200937"/>
                  <a:pt x="45393" y="155524"/>
                  <a:pt x="101288" y="155524"/>
                </a:cubicBezTo>
                <a:lnTo>
                  <a:pt x="155759" y="155524"/>
                </a:lnTo>
                <a:lnTo>
                  <a:pt x="155759" y="101135"/>
                </a:lnTo>
                <a:cubicBezTo>
                  <a:pt x="155759" y="45324"/>
                  <a:pt x="201241" y="0"/>
                  <a:pt x="257047" y="0"/>
                </a:cubicBezTo>
                <a:close/>
              </a:path>
            </a:pathLst>
          </a:custGeom>
          <a:solidFill>
            <a:srgbClr val="FC2945"/>
          </a:solidFill>
          <a:ln>
            <a:noFill/>
          </a:ln>
        </p:spPr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88C61781-A4B2-4659-BCC0-F5CC392E208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573" y="1455201"/>
            <a:ext cx="2978625" cy="301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82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PA-组合 103">
            <a:extLst>
              <a:ext uri="{FF2B5EF4-FFF2-40B4-BE49-F238E27FC236}">
                <a16:creationId xmlns:a16="http://schemas.microsoft.com/office/drawing/2014/main" id="{348E532E-1015-45FB-A167-8017F8F05F3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19974740">
            <a:off x="-560681" y="-3764605"/>
            <a:ext cx="8293294" cy="3527918"/>
            <a:chOff x="2577750" y="1600617"/>
            <a:chExt cx="8293294" cy="3527918"/>
          </a:xfrm>
        </p:grpSpPr>
        <p:pic>
          <p:nvPicPr>
            <p:cNvPr id="66" name="PA-图片 40">
              <a:extLst>
                <a:ext uri="{FF2B5EF4-FFF2-40B4-BE49-F238E27FC236}">
                  <a16:creationId xmlns:a16="http://schemas.microsoft.com/office/drawing/2014/main" id="{4DD62CF1-42DB-4FC2-B106-A3499C986D4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39" y="1630520"/>
              <a:ext cx="936667" cy="947359"/>
            </a:xfrm>
            <a:prstGeom prst="rect">
              <a:avLst/>
            </a:prstGeom>
          </p:spPr>
        </p:pic>
        <p:pic>
          <p:nvPicPr>
            <p:cNvPr id="67" name="PA-图片 39">
              <a:extLst>
                <a:ext uri="{FF2B5EF4-FFF2-40B4-BE49-F238E27FC236}">
                  <a16:creationId xmlns:a16="http://schemas.microsoft.com/office/drawing/2014/main" id="{16BFB8EF-0180-47F8-982B-E57DF750C64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5260">
              <a:off x="2577750" y="4123950"/>
              <a:ext cx="884506" cy="836909"/>
            </a:xfrm>
            <a:prstGeom prst="rect">
              <a:avLst/>
            </a:prstGeom>
          </p:spPr>
        </p:pic>
        <p:pic>
          <p:nvPicPr>
            <p:cNvPr id="68" name="PA-图片 41" descr="图片包含 文字, 物体&#10;&#10;已生成高可信度的说明">
              <a:extLst>
                <a:ext uri="{FF2B5EF4-FFF2-40B4-BE49-F238E27FC236}">
                  <a16:creationId xmlns:a16="http://schemas.microsoft.com/office/drawing/2014/main" id="{6A5F19C3-BD13-4961-A9A0-E03BBE2150E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481" y="1717745"/>
              <a:ext cx="841268" cy="802240"/>
            </a:xfrm>
            <a:prstGeom prst="rect">
              <a:avLst/>
            </a:prstGeom>
          </p:spPr>
        </p:pic>
        <p:pic>
          <p:nvPicPr>
            <p:cNvPr id="69" name="PA-图片 42">
              <a:extLst>
                <a:ext uri="{FF2B5EF4-FFF2-40B4-BE49-F238E27FC236}">
                  <a16:creationId xmlns:a16="http://schemas.microsoft.com/office/drawing/2014/main" id="{B3F735C6-DFB9-4993-9539-5728A70AFD80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9820" y="4141844"/>
              <a:ext cx="920833" cy="763698"/>
            </a:xfrm>
            <a:prstGeom prst="rect">
              <a:avLst/>
            </a:prstGeom>
          </p:spPr>
        </p:pic>
        <p:pic>
          <p:nvPicPr>
            <p:cNvPr id="70" name="PA-图片 43" descr="图片包含 物体&#10;&#10;已生成极高可信度的说明">
              <a:extLst>
                <a:ext uri="{FF2B5EF4-FFF2-40B4-BE49-F238E27FC236}">
                  <a16:creationId xmlns:a16="http://schemas.microsoft.com/office/drawing/2014/main" id="{93D8E16B-8499-4175-88D3-311196860C8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2377" y="3984702"/>
              <a:ext cx="1143833" cy="1143833"/>
            </a:xfrm>
            <a:prstGeom prst="rect">
              <a:avLst/>
            </a:prstGeom>
          </p:spPr>
        </p:pic>
        <p:pic>
          <p:nvPicPr>
            <p:cNvPr id="71" name="PA-图片 44">
              <a:extLst>
                <a:ext uri="{FF2B5EF4-FFF2-40B4-BE49-F238E27FC236}">
                  <a16:creationId xmlns:a16="http://schemas.microsoft.com/office/drawing/2014/main" id="{3456BCE0-DE7A-4552-A14B-7A229B069B04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5924" y="1600617"/>
              <a:ext cx="1075120" cy="1075120"/>
            </a:xfrm>
            <a:prstGeom prst="rect">
              <a:avLst/>
            </a:prstGeom>
          </p:spPr>
        </p:pic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F5F46F82-FCE0-49EC-8D83-7BF4F937569E}"/>
                </a:ext>
              </a:extLst>
            </p:cNvPr>
            <p:cNvGrpSpPr/>
            <p:nvPr/>
          </p:nvGrpSpPr>
          <p:grpSpPr>
            <a:xfrm>
              <a:off x="3451234" y="2907835"/>
              <a:ext cx="895137" cy="710662"/>
              <a:chOff x="4956616" y="2771024"/>
              <a:chExt cx="895137" cy="710662"/>
            </a:xfrm>
          </p:grpSpPr>
          <p:cxnSp>
            <p:nvCxnSpPr>
              <p:cNvPr id="89" name="PA-直接连接符 77">
                <a:extLst>
                  <a:ext uri="{FF2B5EF4-FFF2-40B4-BE49-F238E27FC236}">
                    <a16:creationId xmlns:a16="http://schemas.microsoft.com/office/drawing/2014/main" id="{9CB82DA0-CFF7-4DDD-AC34-890171635CAC}"/>
                  </a:ext>
                </a:extLst>
              </p:cNvPr>
              <p:cNvCxnSpPr>
                <a:cxnSpLocks/>
                <a:stCxn id="90" idx="7"/>
                <a:endCxn id="91" idx="3"/>
              </p:cNvCxnSpPr>
              <p:nvPr>
                <p:custDataLst>
                  <p:tags r:id="rId21"/>
                </p:custDataLst>
              </p:nvPr>
            </p:nvCxnSpPr>
            <p:spPr>
              <a:xfrm rot="1625260" flipV="1">
                <a:off x="5194264" y="2771024"/>
                <a:ext cx="419840" cy="710662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PA-椭圆 78">
                <a:extLst>
                  <a:ext uri="{FF2B5EF4-FFF2-40B4-BE49-F238E27FC236}">
                    <a16:creationId xmlns:a16="http://schemas.microsoft.com/office/drawing/2014/main" id="{E6A460B9-6218-4D39-8C60-9C4EC95237B1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4956616" y="3330159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PA-椭圆 79">
                <a:extLst>
                  <a:ext uri="{FF2B5EF4-FFF2-40B4-BE49-F238E27FC236}">
                    <a16:creationId xmlns:a16="http://schemas.microsoft.com/office/drawing/2014/main" id="{899E1788-FE17-4C8C-92B8-13A24E0C2FB0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F3399F3D-27D1-4908-8BC2-8E923A0451FA}"/>
                </a:ext>
              </a:extLst>
            </p:cNvPr>
            <p:cNvGrpSpPr/>
            <p:nvPr/>
          </p:nvGrpSpPr>
          <p:grpSpPr>
            <a:xfrm rot="5400000">
              <a:off x="4802414" y="2937805"/>
              <a:ext cx="1029734" cy="1041176"/>
              <a:chOff x="4822019" y="2806715"/>
              <a:chExt cx="1029734" cy="1041176"/>
            </a:xfrm>
          </p:grpSpPr>
          <p:cxnSp>
            <p:nvCxnSpPr>
              <p:cNvPr id="86" name="PA-直接连接符 86">
                <a:extLst>
                  <a:ext uri="{FF2B5EF4-FFF2-40B4-BE49-F238E27FC236}">
                    <a16:creationId xmlns:a16="http://schemas.microsoft.com/office/drawing/2014/main" id="{FBE5DEB6-6605-4178-A0D3-EECAC40EDF37}"/>
                  </a:ext>
                </a:extLst>
              </p:cNvPr>
              <p:cNvCxnSpPr>
                <a:cxnSpLocks/>
                <a:stCxn id="87" idx="7"/>
                <a:endCxn id="88" idx="3"/>
              </p:cNvCxnSpPr>
              <p:nvPr>
                <p:custDataLst>
                  <p:tags r:id="rId18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PA-椭圆 87">
                <a:extLst>
                  <a:ext uri="{FF2B5EF4-FFF2-40B4-BE49-F238E27FC236}">
                    <a16:creationId xmlns:a16="http://schemas.microsoft.com/office/drawing/2014/main" id="{D2AC695C-FBCA-44CF-B756-3E462D793075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PA-椭圆 88">
                <a:extLst>
                  <a:ext uri="{FF2B5EF4-FFF2-40B4-BE49-F238E27FC236}">
                    <a16:creationId xmlns:a16="http://schemas.microsoft.com/office/drawing/2014/main" id="{38884F52-DB46-48C9-A06E-D1CE51B6CFA9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E3E96A4-3B64-480A-B7A9-905A03CCC21B}"/>
                </a:ext>
              </a:extLst>
            </p:cNvPr>
            <p:cNvGrpSpPr/>
            <p:nvPr/>
          </p:nvGrpSpPr>
          <p:grpSpPr>
            <a:xfrm>
              <a:off x="6288191" y="2943526"/>
              <a:ext cx="1029734" cy="1041176"/>
              <a:chOff x="4822019" y="2806715"/>
              <a:chExt cx="1029734" cy="1041176"/>
            </a:xfrm>
          </p:grpSpPr>
          <p:cxnSp>
            <p:nvCxnSpPr>
              <p:cNvPr id="83" name="PA-直接连接符 90">
                <a:extLst>
                  <a:ext uri="{FF2B5EF4-FFF2-40B4-BE49-F238E27FC236}">
                    <a16:creationId xmlns:a16="http://schemas.microsoft.com/office/drawing/2014/main" id="{80A6920E-1DC7-47C9-A5AB-5FEF02B8DF50}"/>
                  </a:ext>
                </a:extLst>
              </p:cNvPr>
              <p:cNvCxnSpPr>
                <a:cxnSpLocks/>
                <a:stCxn id="84" idx="7"/>
                <a:endCxn id="85" idx="3"/>
              </p:cNvCxnSpPr>
              <p:nvPr>
                <p:custDataLst>
                  <p:tags r:id="rId15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PA-椭圆 91">
                <a:extLst>
                  <a:ext uri="{FF2B5EF4-FFF2-40B4-BE49-F238E27FC236}">
                    <a16:creationId xmlns:a16="http://schemas.microsoft.com/office/drawing/2014/main" id="{14508A5A-F522-4FDB-AF1F-55EB793BEC33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PA-椭圆 92">
                <a:extLst>
                  <a:ext uri="{FF2B5EF4-FFF2-40B4-BE49-F238E27FC236}">
                    <a16:creationId xmlns:a16="http://schemas.microsoft.com/office/drawing/2014/main" id="{A36BC716-D0D9-4EAA-9433-964E16FBFFEA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8B5D9E74-80DC-48BC-8AF4-95EFCF26CAE3}"/>
                </a:ext>
              </a:extLst>
            </p:cNvPr>
            <p:cNvGrpSpPr/>
            <p:nvPr/>
          </p:nvGrpSpPr>
          <p:grpSpPr>
            <a:xfrm rot="5400000">
              <a:off x="7773968" y="2937805"/>
              <a:ext cx="1029734" cy="1041176"/>
              <a:chOff x="4822019" y="2806715"/>
              <a:chExt cx="1029734" cy="1041176"/>
            </a:xfrm>
          </p:grpSpPr>
          <p:cxnSp>
            <p:nvCxnSpPr>
              <p:cNvPr id="80" name="PA-直接连接符 94">
                <a:extLst>
                  <a:ext uri="{FF2B5EF4-FFF2-40B4-BE49-F238E27FC236}">
                    <a16:creationId xmlns:a16="http://schemas.microsoft.com/office/drawing/2014/main" id="{9F0C4013-4D50-4388-A7DE-FB1F10A6084D}"/>
                  </a:ext>
                </a:extLst>
              </p:cNvPr>
              <p:cNvCxnSpPr>
                <a:cxnSpLocks/>
                <a:stCxn id="81" idx="7"/>
                <a:endCxn id="82" idx="3"/>
              </p:cNvCxnSpPr>
              <p:nvPr>
                <p:custDataLst>
                  <p:tags r:id="rId12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PA-椭圆 95">
                <a:extLst>
                  <a:ext uri="{FF2B5EF4-FFF2-40B4-BE49-F238E27FC236}">
                    <a16:creationId xmlns:a16="http://schemas.microsoft.com/office/drawing/2014/main" id="{55AC0363-FA1B-40D4-B04A-D5B319A3EE19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PA-椭圆 96">
                <a:extLst>
                  <a:ext uri="{FF2B5EF4-FFF2-40B4-BE49-F238E27FC236}">
                    <a16:creationId xmlns:a16="http://schemas.microsoft.com/office/drawing/2014/main" id="{58D2140A-8F60-4429-A2E9-08A47DB70686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942669F3-E417-43D5-AE1C-BB6F92193A34}"/>
                </a:ext>
              </a:extLst>
            </p:cNvPr>
            <p:cNvGrpSpPr/>
            <p:nvPr/>
          </p:nvGrpSpPr>
          <p:grpSpPr>
            <a:xfrm>
              <a:off x="9259746" y="2937805"/>
              <a:ext cx="1029734" cy="1041176"/>
              <a:chOff x="4822019" y="2806715"/>
              <a:chExt cx="1029734" cy="1041176"/>
            </a:xfrm>
          </p:grpSpPr>
          <p:cxnSp>
            <p:nvCxnSpPr>
              <p:cNvPr id="77" name="PA-直接连接符 98">
                <a:extLst>
                  <a:ext uri="{FF2B5EF4-FFF2-40B4-BE49-F238E27FC236}">
                    <a16:creationId xmlns:a16="http://schemas.microsoft.com/office/drawing/2014/main" id="{A5FEA91B-AD0C-48DB-A704-F025D6EFCB6C}"/>
                  </a:ext>
                </a:extLst>
              </p:cNvPr>
              <p:cNvCxnSpPr>
                <a:cxnSpLocks/>
                <a:stCxn id="78" idx="7"/>
                <a:endCxn id="79" idx="3"/>
              </p:cNvCxnSpPr>
              <p:nvPr>
                <p:custDataLst>
                  <p:tags r:id="rId9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PA-椭圆 99">
                <a:extLst>
                  <a:ext uri="{FF2B5EF4-FFF2-40B4-BE49-F238E27FC236}">
                    <a16:creationId xmlns:a16="http://schemas.microsoft.com/office/drawing/2014/main" id="{0A57A125-DDA3-47A5-A5CF-9E9FE7F6BBE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PA-椭圆 100">
                <a:extLst>
                  <a:ext uri="{FF2B5EF4-FFF2-40B4-BE49-F238E27FC236}">
                    <a16:creationId xmlns:a16="http://schemas.microsoft.com/office/drawing/2014/main" id="{5023CED0-5C7C-4B2A-8D2A-6335B85DD862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4" name="PA-文本框 21">
            <a:extLst>
              <a:ext uri="{FF2B5EF4-FFF2-40B4-BE49-F238E27FC236}">
                <a16:creationId xmlns:a16="http://schemas.microsoft.com/office/drawing/2014/main" id="{8D9E0D0B-86E5-4AE3-8F0B-252FD74AF16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44319" y="503962"/>
            <a:ext cx="324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D8394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1·</a:t>
            </a:r>
            <a:r>
              <a:rPr lang="zh-CN" altLang="en-US" sz="2400" b="1" dirty="0">
                <a:solidFill>
                  <a:srgbClr val="FD8394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电影数据来源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2054E8F-B2FA-4195-8287-2213B133D624}"/>
              </a:ext>
            </a:extLst>
          </p:cNvPr>
          <p:cNvSpPr/>
          <p:nvPr/>
        </p:nvSpPr>
        <p:spPr>
          <a:xfrm>
            <a:off x="6223370" y="820519"/>
            <a:ext cx="6397439" cy="6944292"/>
          </a:xfrm>
          <a:prstGeom prst="rect">
            <a:avLst/>
          </a:prstGeom>
          <a:blipFill dpi="0" rotWithShape="1">
            <a:blip r:embed="rId31">
              <a:alphaModFix amt="2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snakes_359079">
            <a:extLst>
              <a:ext uri="{FF2B5EF4-FFF2-40B4-BE49-F238E27FC236}">
                <a16:creationId xmlns:a16="http://schemas.microsoft.com/office/drawing/2014/main" id="{24E8ADA6-E634-489D-B9A2-E12D79DE2618}"/>
              </a:ext>
            </a:extLst>
          </p:cNvPr>
          <p:cNvSpPr>
            <a:spLocks noChangeAspect="1"/>
          </p:cNvSpPr>
          <p:nvPr/>
        </p:nvSpPr>
        <p:spPr bwMode="auto">
          <a:xfrm>
            <a:off x="2131543" y="1577021"/>
            <a:ext cx="2903144" cy="2898759"/>
          </a:xfrm>
          <a:custGeom>
            <a:avLst/>
            <a:gdLst>
              <a:gd name="connsiteX0" fmla="*/ 327141 w 607639"/>
              <a:gd name="connsiteY0" fmla="*/ 482244 h 606722"/>
              <a:gd name="connsiteX1" fmla="*/ 350498 w 607639"/>
              <a:gd name="connsiteY1" fmla="*/ 505566 h 606722"/>
              <a:gd name="connsiteX2" fmla="*/ 327141 w 607639"/>
              <a:gd name="connsiteY2" fmla="*/ 528888 h 606722"/>
              <a:gd name="connsiteX3" fmla="*/ 303784 w 607639"/>
              <a:gd name="connsiteY3" fmla="*/ 505566 h 606722"/>
              <a:gd name="connsiteX4" fmla="*/ 327141 w 607639"/>
              <a:gd name="connsiteY4" fmla="*/ 482244 h 606722"/>
              <a:gd name="connsiteX5" fmla="*/ 451791 w 607639"/>
              <a:gd name="connsiteY5" fmla="*/ 202270 h 606722"/>
              <a:gd name="connsiteX6" fmla="*/ 451791 w 607639"/>
              <a:gd name="connsiteY6" fmla="*/ 326689 h 606722"/>
              <a:gd name="connsiteX7" fmla="*/ 202576 w 607639"/>
              <a:gd name="connsiteY7" fmla="*/ 326689 h 606722"/>
              <a:gd name="connsiteX8" fmla="*/ 202576 w 607639"/>
              <a:gd name="connsiteY8" fmla="*/ 505587 h 606722"/>
              <a:gd name="connsiteX9" fmla="*/ 257047 w 607639"/>
              <a:gd name="connsiteY9" fmla="*/ 560065 h 606722"/>
              <a:gd name="connsiteX10" fmla="*/ 350503 w 607639"/>
              <a:gd name="connsiteY10" fmla="*/ 560065 h 606722"/>
              <a:gd name="connsiteX11" fmla="*/ 405063 w 607639"/>
              <a:gd name="connsiteY11" fmla="*/ 505587 h 606722"/>
              <a:gd name="connsiteX12" fmla="*/ 405063 w 607639"/>
              <a:gd name="connsiteY12" fmla="*/ 451109 h 606722"/>
              <a:gd name="connsiteX13" fmla="*/ 303775 w 607639"/>
              <a:gd name="connsiteY13" fmla="*/ 451109 h 606722"/>
              <a:gd name="connsiteX14" fmla="*/ 303775 w 607639"/>
              <a:gd name="connsiteY14" fmla="*/ 404452 h 606722"/>
              <a:gd name="connsiteX15" fmla="*/ 506351 w 607639"/>
              <a:gd name="connsiteY15" fmla="*/ 404452 h 606722"/>
              <a:gd name="connsiteX16" fmla="*/ 560911 w 607639"/>
              <a:gd name="connsiteY16" fmla="*/ 349974 h 606722"/>
              <a:gd name="connsiteX17" fmla="*/ 560911 w 607639"/>
              <a:gd name="connsiteY17" fmla="*/ 256659 h 606722"/>
              <a:gd name="connsiteX18" fmla="*/ 506351 w 607639"/>
              <a:gd name="connsiteY18" fmla="*/ 202270 h 606722"/>
              <a:gd name="connsiteX19" fmla="*/ 280427 w 607639"/>
              <a:gd name="connsiteY19" fmla="*/ 77763 h 606722"/>
              <a:gd name="connsiteX20" fmla="*/ 303784 w 607639"/>
              <a:gd name="connsiteY20" fmla="*/ 101085 h 606722"/>
              <a:gd name="connsiteX21" fmla="*/ 280427 w 607639"/>
              <a:gd name="connsiteY21" fmla="*/ 124407 h 606722"/>
              <a:gd name="connsiteX22" fmla="*/ 257070 w 607639"/>
              <a:gd name="connsiteY22" fmla="*/ 101085 h 606722"/>
              <a:gd name="connsiteX23" fmla="*/ 280427 w 607639"/>
              <a:gd name="connsiteY23" fmla="*/ 77763 h 606722"/>
              <a:gd name="connsiteX24" fmla="*/ 257047 w 607639"/>
              <a:gd name="connsiteY24" fmla="*/ 46657 h 606722"/>
              <a:gd name="connsiteX25" fmla="*/ 202576 w 607639"/>
              <a:gd name="connsiteY25" fmla="*/ 101135 h 606722"/>
              <a:gd name="connsiteX26" fmla="*/ 202576 w 607639"/>
              <a:gd name="connsiteY26" fmla="*/ 155524 h 606722"/>
              <a:gd name="connsiteX27" fmla="*/ 303775 w 607639"/>
              <a:gd name="connsiteY27" fmla="*/ 155524 h 606722"/>
              <a:gd name="connsiteX28" fmla="*/ 303775 w 607639"/>
              <a:gd name="connsiteY28" fmla="*/ 202270 h 606722"/>
              <a:gd name="connsiteX29" fmla="*/ 101288 w 607639"/>
              <a:gd name="connsiteY29" fmla="*/ 202270 h 606722"/>
              <a:gd name="connsiteX30" fmla="*/ 46728 w 607639"/>
              <a:gd name="connsiteY30" fmla="*/ 256659 h 606722"/>
              <a:gd name="connsiteX31" fmla="*/ 46728 w 607639"/>
              <a:gd name="connsiteY31" fmla="*/ 349974 h 606722"/>
              <a:gd name="connsiteX32" fmla="*/ 101288 w 607639"/>
              <a:gd name="connsiteY32" fmla="*/ 404452 h 606722"/>
              <a:gd name="connsiteX33" fmla="*/ 155759 w 607639"/>
              <a:gd name="connsiteY33" fmla="*/ 404452 h 606722"/>
              <a:gd name="connsiteX34" fmla="*/ 155759 w 607639"/>
              <a:gd name="connsiteY34" fmla="*/ 280032 h 606722"/>
              <a:gd name="connsiteX35" fmla="*/ 405063 w 607639"/>
              <a:gd name="connsiteY35" fmla="*/ 280032 h 606722"/>
              <a:gd name="connsiteX36" fmla="*/ 405063 w 607639"/>
              <a:gd name="connsiteY36" fmla="*/ 101135 h 606722"/>
              <a:gd name="connsiteX37" fmla="*/ 350503 w 607639"/>
              <a:gd name="connsiteY37" fmla="*/ 46657 h 606722"/>
              <a:gd name="connsiteX38" fmla="*/ 257047 w 607639"/>
              <a:gd name="connsiteY38" fmla="*/ 0 h 606722"/>
              <a:gd name="connsiteX39" fmla="*/ 350503 w 607639"/>
              <a:gd name="connsiteY39" fmla="*/ 0 h 606722"/>
              <a:gd name="connsiteX40" fmla="*/ 451791 w 607639"/>
              <a:gd name="connsiteY40" fmla="*/ 101135 h 606722"/>
              <a:gd name="connsiteX41" fmla="*/ 451791 w 607639"/>
              <a:gd name="connsiteY41" fmla="*/ 155524 h 606722"/>
              <a:gd name="connsiteX42" fmla="*/ 506351 w 607639"/>
              <a:gd name="connsiteY42" fmla="*/ 155524 h 606722"/>
              <a:gd name="connsiteX43" fmla="*/ 607639 w 607639"/>
              <a:gd name="connsiteY43" fmla="*/ 256659 h 606722"/>
              <a:gd name="connsiteX44" fmla="*/ 607639 w 607639"/>
              <a:gd name="connsiteY44" fmla="*/ 349974 h 606722"/>
              <a:gd name="connsiteX45" fmla="*/ 506351 w 607639"/>
              <a:gd name="connsiteY45" fmla="*/ 451109 h 606722"/>
              <a:gd name="connsiteX46" fmla="*/ 451791 w 607639"/>
              <a:gd name="connsiteY46" fmla="*/ 451109 h 606722"/>
              <a:gd name="connsiteX47" fmla="*/ 451791 w 607639"/>
              <a:gd name="connsiteY47" fmla="*/ 505587 h 606722"/>
              <a:gd name="connsiteX48" fmla="*/ 350503 w 607639"/>
              <a:gd name="connsiteY48" fmla="*/ 606722 h 606722"/>
              <a:gd name="connsiteX49" fmla="*/ 257047 w 607639"/>
              <a:gd name="connsiteY49" fmla="*/ 606722 h 606722"/>
              <a:gd name="connsiteX50" fmla="*/ 155759 w 607639"/>
              <a:gd name="connsiteY50" fmla="*/ 505587 h 606722"/>
              <a:gd name="connsiteX51" fmla="*/ 155759 w 607639"/>
              <a:gd name="connsiteY51" fmla="*/ 451109 h 606722"/>
              <a:gd name="connsiteX52" fmla="*/ 101288 w 607639"/>
              <a:gd name="connsiteY52" fmla="*/ 451109 h 606722"/>
              <a:gd name="connsiteX53" fmla="*/ 0 w 607639"/>
              <a:gd name="connsiteY53" fmla="*/ 349974 h 606722"/>
              <a:gd name="connsiteX54" fmla="*/ 0 w 607639"/>
              <a:gd name="connsiteY54" fmla="*/ 256659 h 606722"/>
              <a:gd name="connsiteX55" fmla="*/ 101288 w 607639"/>
              <a:gd name="connsiteY55" fmla="*/ 155524 h 606722"/>
              <a:gd name="connsiteX56" fmla="*/ 155759 w 607639"/>
              <a:gd name="connsiteY56" fmla="*/ 155524 h 606722"/>
              <a:gd name="connsiteX57" fmla="*/ 155759 w 607639"/>
              <a:gd name="connsiteY57" fmla="*/ 101135 h 606722"/>
              <a:gd name="connsiteX58" fmla="*/ 257047 w 607639"/>
              <a:gd name="connsiteY5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07639" h="606722">
                <a:moveTo>
                  <a:pt x="327141" y="482244"/>
                </a:moveTo>
                <a:cubicBezTo>
                  <a:pt x="340041" y="482244"/>
                  <a:pt x="350498" y="492686"/>
                  <a:pt x="350498" y="505566"/>
                </a:cubicBezTo>
                <a:cubicBezTo>
                  <a:pt x="350498" y="518446"/>
                  <a:pt x="340041" y="528888"/>
                  <a:pt x="327141" y="528888"/>
                </a:cubicBezTo>
                <a:cubicBezTo>
                  <a:pt x="314241" y="528888"/>
                  <a:pt x="303784" y="518446"/>
                  <a:pt x="303784" y="505566"/>
                </a:cubicBezTo>
                <a:cubicBezTo>
                  <a:pt x="303784" y="492686"/>
                  <a:pt x="314241" y="482244"/>
                  <a:pt x="327141" y="482244"/>
                </a:cubicBezTo>
                <a:close/>
                <a:moveTo>
                  <a:pt x="451791" y="202270"/>
                </a:moveTo>
                <a:lnTo>
                  <a:pt x="451791" y="326689"/>
                </a:lnTo>
                <a:lnTo>
                  <a:pt x="202576" y="326689"/>
                </a:lnTo>
                <a:lnTo>
                  <a:pt x="202576" y="505587"/>
                </a:lnTo>
                <a:cubicBezTo>
                  <a:pt x="202576" y="535625"/>
                  <a:pt x="226963" y="560065"/>
                  <a:pt x="257047" y="560065"/>
                </a:cubicBezTo>
                <a:lnTo>
                  <a:pt x="350503" y="560065"/>
                </a:lnTo>
                <a:cubicBezTo>
                  <a:pt x="380587" y="560065"/>
                  <a:pt x="405063" y="535625"/>
                  <a:pt x="405063" y="505587"/>
                </a:cubicBezTo>
                <a:lnTo>
                  <a:pt x="405063" y="451109"/>
                </a:lnTo>
                <a:lnTo>
                  <a:pt x="303775" y="451109"/>
                </a:lnTo>
                <a:lnTo>
                  <a:pt x="303775" y="404452"/>
                </a:lnTo>
                <a:lnTo>
                  <a:pt x="506351" y="404452"/>
                </a:lnTo>
                <a:cubicBezTo>
                  <a:pt x="536435" y="404452"/>
                  <a:pt x="560911" y="380012"/>
                  <a:pt x="560911" y="349974"/>
                </a:cubicBezTo>
                <a:lnTo>
                  <a:pt x="560911" y="256659"/>
                </a:lnTo>
                <a:cubicBezTo>
                  <a:pt x="560911" y="226621"/>
                  <a:pt x="536435" y="202270"/>
                  <a:pt x="506351" y="202270"/>
                </a:cubicBezTo>
                <a:close/>
                <a:moveTo>
                  <a:pt x="280427" y="77763"/>
                </a:moveTo>
                <a:cubicBezTo>
                  <a:pt x="293327" y="77763"/>
                  <a:pt x="303784" y="88205"/>
                  <a:pt x="303784" y="101085"/>
                </a:cubicBezTo>
                <a:cubicBezTo>
                  <a:pt x="303784" y="113965"/>
                  <a:pt x="293327" y="124407"/>
                  <a:pt x="280427" y="124407"/>
                </a:cubicBezTo>
                <a:cubicBezTo>
                  <a:pt x="267527" y="124407"/>
                  <a:pt x="257070" y="113965"/>
                  <a:pt x="257070" y="101085"/>
                </a:cubicBezTo>
                <a:cubicBezTo>
                  <a:pt x="257070" y="88205"/>
                  <a:pt x="267527" y="77763"/>
                  <a:pt x="280427" y="77763"/>
                </a:cubicBezTo>
                <a:close/>
                <a:moveTo>
                  <a:pt x="257047" y="46657"/>
                </a:moveTo>
                <a:cubicBezTo>
                  <a:pt x="226963" y="46657"/>
                  <a:pt x="202576" y="71097"/>
                  <a:pt x="202576" y="101135"/>
                </a:cubicBezTo>
                <a:lnTo>
                  <a:pt x="202576" y="155524"/>
                </a:lnTo>
                <a:lnTo>
                  <a:pt x="303775" y="155524"/>
                </a:lnTo>
                <a:lnTo>
                  <a:pt x="303775" y="202270"/>
                </a:lnTo>
                <a:lnTo>
                  <a:pt x="101288" y="202270"/>
                </a:lnTo>
                <a:cubicBezTo>
                  <a:pt x="71204" y="202270"/>
                  <a:pt x="46728" y="226621"/>
                  <a:pt x="46728" y="256659"/>
                </a:cubicBezTo>
                <a:lnTo>
                  <a:pt x="46728" y="349974"/>
                </a:lnTo>
                <a:cubicBezTo>
                  <a:pt x="46728" y="380012"/>
                  <a:pt x="71204" y="404452"/>
                  <a:pt x="101288" y="404452"/>
                </a:cubicBezTo>
                <a:lnTo>
                  <a:pt x="155759" y="404452"/>
                </a:lnTo>
                <a:lnTo>
                  <a:pt x="155759" y="280032"/>
                </a:lnTo>
                <a:lnTo>
                  <a:pt x="405063" y="280032"/>
                </a:lnTo>
                <a:lnTo>
                  <a:pt x="405063" y="101135"/>
                </a:lnTo>
                <a:cubicBezTo>
                  <a:pt x="405063" y="71097"/>
                  <a:pt x="380587" y="46657"/>
                  <a:pt x="350503" y="46657"/>
                </a:cubicBezTo>
                <a:close/>
                <a:moveTo>
                  <a:pt x="257047" y="0"/>
                </a:moveTo>
                <a:lnTo>
                  <a:pt x="350503" y="0"/>
                </a:lnTo>
                <a:cubicBezTo>
                  <a:pt x="406398" y="0"/>
                  <a:pt x="451791" y="45324"/>
                  <a:pt x="451791" y="101135"/>
                </a:cubicBezTo>
                <a:lnTo>
                  <a:pt x="451791" y="155524"/>
                </a:lnTo>
                <a:lnTo>
                  <a:pt x="506351" y="155524"/>
                </a:lnTo>
                <a:cubicBezTo>
                  <a:pt x="562157" y="155524"/>
                  <a:pt x="607639" y="200937"/>
                  <a:pt x="607639" y="256659"/>
                </a:cubicBezTo>
                <a:lnTo>
                  <a:pt x="607639" y="349974"/>
                </a:lnTo>
                <a:cubicBezTo>
                  <a:pt x="607639" y="405785"/>
                  <a:pt x="562157" y="451109"/>
                  <a:pt x="506351" y="451109"/>
                </a:cubicBezTo>
                <a:lnTo>
                  <a:pt x="451791" y="451109"/>
                </a:lnTo>
                <a:lnTo>
                  <a:pt x="451791" y="505587"/>
                </a:lnTo>
                <a:cubicBezTo>
                  <a:pt x="451791" y="561309"/>
                  <a:pt x="406398" y="606722"/>
                  <a:pt x="350503" y="606722"/>
                </a:cubicBezTo>
                <a:lnTo>
                  <a:pt x="257047" y="606722"/>
                </a:lnTo>
                <a:cubicBezTo>
                  <a:pt x="201241" y="606722"/>
                  <a:pt x="155759" y="561309"/>
                  <a:pt x="155759" y="505587"/>
                </a:cubicBezTo>
                <a:lnTo>
                  <a:pt x="155759" y="451109"/>
                </a:lnTo>
                <a:lnTo>
                  <a:pt x="101288" y="451109"/>
                </a:lnTo>
                <a:cubicBezTo>
                  <a:pt x="45393" y="451109"/>
                  <a:pt x="0" y="405785"/>
                  <a:pt x="0" y="349974"/>
                </a:cubicBezTo>
                <a:lnTo>
                  <a:pt x="0" y="256659"/>
                </a:lnTo>
                <a:cubicBezTo>
                  <a:pt x="0" y="200937"/>
                  <a:pt x="45393" y="155524"/>
                  <a:pt x="101288" y="155524"/>
                </a:cubicBezTo>
                <a:lnTo>
                  <a:pt x="155759" y="155524"/>
                </a:lnTo>
                <a:lnTo>
                  <a:pt x="155759" y="101135"/>
                </a:lnTo>
                <a:cubicBezTo>
                  <a:pt x="155759" y="45324"/>
                  <a:pt x="201241" y="0"/>
                  <a:pt x="257047" y="0"/>
                </a:cubicBezTo>
                <a:close/>
              </a:path>
            </a:pathLst>
          </a:custGeom>
          <a:solidFill>
            <a:srgbClr val="FC2945"/>
          </a:solidFill>
          <a:ln>
            <a:noFill/>
          </a:ln>
        </p:spPr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1A5280-289F-4FF6-9D1D-CE61DF874B03}"/>
              </a:ext>
            </a:extLst>
          </p:cNvPr>
          <p:cNvSpPr txBox="1"/>
          <p:nvPr/>
        </p:nvSpPr>
        <p:spPr>
          <a:xfrm>
            <a:off x="2815976" y="4550542"/>
            <a:ext cx="1571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方正综艺简体" panose="02010601030101010101" pitchFamily="2" charset="-122"/>
                <a:ea typeface="方正综艺简体" panose="02010601030101010101" pitchFamily="2" charset="-122"/>
              </a:rPr>
              <a:t>Python</a:t>
            </a:r>
            <a:endParaRPr lang="zh-CN" altLang="en-US" sz="3200" dirty="0">
              <a:latin typeface="方正综艺简体" panose="02010601030101010101" pitchFamily="2" charset="-122"/>
              <a:ea typeface="方正综艺简体" panose="02010601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115BEC-901F-4936-BB36-7D7576DD08B7}"/>
              </a:ext>
            </a:extLst>
          </p:cNvPr>
          <p:cNvSpPr txBox="1"/>
          <p:nvPr/>
        </p:nvSpPr>
        <p:spPr>
          <a:xfrm>
            <a:off x="2594703" y="5128665"/>
            <a:ext cx="1976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Selenium      &amp;</a:t>
            </a:r>
          </a:p>
          <a:p>
            <a:r>
              <a:rPr lang="zh-CN" altLang="en-US" sz="20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模拟</a:t>
            </a:r>
            <a:r>
              <a:rPr lang="en-US" altLang="zh-CN" sz="20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IP</a:t>
            </a:r>
            <a:r>
              <a:rPr lang="zh-CN" altLang="en-US" sz="20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请求方法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157761E-CEDE-42DE-B2CC-E4D79E08F13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073" y="1455201"/>
            <a:ext cx="2978625" cy="3015024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744B23F3-2510-4CEA-8245-AB3A243813D7}"/>
              </a:ext>
            </a:extLst>
          </p:cNvPr>
          <p:cNvSpPr txBox="1"/>
          <p:nvPr/>
        </p:nvSpPr>
        <p:spPr>
          <a:xfrm>
            <a:off x="8394091" y="52817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数据存储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284F9BF-36D6-4356-A815-5BF31B35108D}"/>
              </a:ext>
            </a:extLst>
          </p:cNvPr>
          <p:cNvSpPr txBox="1"/>
          <p:nvPr/>
        </p:nvSpPr>
        <p:spPr>
          <a:xfrm>
            <a:off x="8190509" y="4550541"/>
            <a:ext cx="1617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方正综艺简体" panose="02010601030101010101" pitchFamily="2" charset="-122"/>
                <a:ea typeface="方正综艺简体" panose="02010601030101010101" pitchFamily="2" charset="-122"/>
              </a:rPr>
              <a:t>MySQL</a:t>
            </a:r>
            <a:endParaRPr lang="zh-CN" altLang="en-US" sz="3200" dirty="0">
              <a:latin typeface="方正综艺简体" panose="02010601030101010101" pitchFamily="2" charset="-122"/>
              <a:ea typeface="方正综艺简体" panose="02010601030101010101" pitchFamily="2" charset="-122"/>
            </a:endParaRPr>
          </a:p>
        </p:txBody>
      </p:sp>
      <p:sp>
        <p:nvSpPr>
          <p:cNvPr id="52" name="douban-logo_49448">
            <a:extLst>
              <a:ext uri="{FF2B5EF4-FFF2-40B4-BE49-F238E27FC236}">
                <a16:creationId xmlns:a16="http://schemas.microsoft.com/office/drawing/2014/main" id="{6E0463C2-5254-4FFB-9C7D-A759A2838CF8}"/>
              </a:ext>
            </a:extLst>
          </p:cNvPr>
          <p:cNvSpPr>
            <a:spLocks noChangeAspect="1"/>
          </p:cNvSpPr>
          <p:nvPr/>
        </p:nvSpPr>
        <p:spPr bwMode="auto">
          <a:xfrm>
            <a:off x="-2615810" y="1541418"/>
            <a:ext cx="1890146" cy="1887582"/>
          </a:xfrm>
          <a:custGeom>
            <a:avLst/>
            <a:gdLst>
              <a:gd name="connsiteX0" fmla="*/ 123122 w 600727"/>
              <a:gd name="connsiteY0" fmla="*/ 333310 h 599913"/>
              <a:gd name="connsiteX1" fmla="*/ 209744 w 600727"/>
              <a:gd name="connsiteY1" fmla="*/ 333310 h 599913"/>
              <a:gd name="connsiteX2" fmla="*/ 193157 w 600727"/>
              <a:gd name="connsiteY2" fmla="*/ 389947 h 599913"/>
              <a:gd name="connsiteX3" fmla="*/ 140630 w 600727"/>
              <a:gd name="connsiteY3" fmla="*/ 389947 h 599913"/>
              <a:gd name="connsiteX4" fmla="*/ 108833 w 600727"/>
              <a:gd name="connsiteY4" fmla="*/ 260088 h 599913"/>
              <a:gd name="connsiteX5" fmla="*/ 227735 w 600727"/>
              <a:gd name="connsiteY5" fmla="*/ 260088 h 599913"/>
              <a:gd name="connsiteX6" fmla="*/ 227735 w 600727"/>
              <a:gd name="connsiteY6" fmla="*/ 307545 h 599913"/>
              <a:gd name="connsiteX7" fmla="*/ 108833 w 600727"/>
              <a:gd name="connsiteY7" fmla="*/ 307545 h 599913"/>
              <a:gd name="connsiteX8" fmla="*/ 69155 w 600727"/>
              <a:gd name="connsiteY8" fmla="*/ 234809 h 599913"/>
              <a:gd name="connsiteX9" fmla="*/ 69155 w 600727"/>
              <a:gd name="connsiteY9" fmla="*/ 333336 h 599913"/>
              <a:gd name="connsiteX10" fmla="*/ 89901 w 600727"/>
              <a:gd name="connsiteY10" fmla="*/ 333336 h 599913"/>
              <a:gd name="connsiteX11" fmla="*/ 107421 w 600727"/>
              <a:gd name="connsiteY11" fmla="*/ 389967 h 599913"/>
              <a:gd name="connsiteX12" fmla="*/ 49330 w 600727"/>
              <a:gd name="connsiteY12" fmla="*/ 389967 h 599913"/>
              <a:gd name="connsiteX13" fmla="*/ 49330 w 600727"/>
              <a:gd name="connsiteY13" fmla="*/ 412527 h 599913"/>
              <a:gd name="connsiteX14" fmla="*/ 284458 w 600727"/>
              <a:gd name="connsiteY14" fmla="*/ 412527 h 599913"/>
              <a:gd name="connsiteX15" fmla="*/ 284458 w 600727"/>
              <a:gd name="connsiteY15" fmla="*/ 389967 h 599913"/>
              <a:gd name="connsiteX16" fmla="*/ 226367 w 600727"/>
              <a:gd name="connsiteY16" fmla="*/ 389967 h 599913"/>
              <a:gd name="connsiteX17" fmla="*/ 242965 w 600727"/>
              <a:gd name="connsiteY17" fmla="*/ 333336 h 599913"/>
              <a:gd name="connsiteX18" fmla="*/ 266016 w 600727"/>
              <a:gd name="connsiteY18" fmla="*/ 333336 h 599913"/>
              <a:gd name="connsiteX19" fmla="*/ 266016 w 600727"/>
              <a:gd name="connsiteY19" fmla="*/ 234809 h 599913"/>
              <a:gd name="connsiteX20" fmla="*/ 502555 w 600727"/>
              <a:gd name="connsiteY20" fmla="*/ 221886 h 599913"/>
              <a:gd name="connsiteX21" fmla="*/ 521878 w 600727"/>
              <a:gd name="connsiteY21" fmla="*/ 221886 h 599913"/>
              <a:gd name="connsiteX22" fmla="*/ 518658 w 600727"/>
              <a:gd name="connsiteY22" fmla="*/ 272527 h 599913"/>
              <a:gd name="connsiteX23" fmla="*/ 507156 w 600727"/>
              <a:gd name="connsiteY23" fmla="*/ 272527 h 599913"/>
              <a:gd name="connsiteX24" fmla="*/ 333309 w 600727"/>
              <a:gd name="connsiteY24" fmla="*/ 220553 h 599913"/>
              <a:gd name="connsiteX25" fmla="*/ 352706 w 600727"/>
              <a:gd name="connsiteY25" fmla="*/ 220553 h 599913"/>
              <a:gd name="connsiteX26" fmla="*/ 349473 w 600727"/>
              <a:gd name="connsiteY26" fmla="*/ 272526 h 599913"/>
              <a:gd name="connsiteX27" fmla="*/ 336542 w 600727"/>
              <a:gd name="connsiteY27" fmla="*/ 272526 h 599913"/>
              <a:gd name="connsiteX28" fmla="*/ 50713 w 600727"/>
              <a:gd name="connsiteY28" fmla="*/ 183703 h 599913"/>
              <a:gd name="connsiteX29" fmla="*/ 50713 w 600727"/>
              <a:gd name="connsiteY29" fmla="*/ 209946 h 599913"/>
              <a:gd name="connsiteX30" fmla="*/ 285380 w 600727"/>
              <a:gd name="connsiteY30" fmla="*/ 209946 h 599913"/>
              <a:gd name="connsiteX31" fmla="*/ 285380 w 600727"/>
              <a:gd name="connsiteY31" fmla="*/ 183703 h 599913"/>
              <a:gd name="connsiteX32" fmla="*/ 502066 w 600727"/>
              <a:gd name="connsiteY32" fmla="*/ 180941 h 599913"/>
              <a:gd name="connsiteX33" fmla="*/ 502066 w 600727"/>
              <a:gd name="connsiteY33" fmla="*/ 199357 h 599913"/>
              <a:gd name="connsiteX34" fmla="*/ 475326 w 600727"/>
              <a:gd name="connsiteY34" fmla="*/ 199357 h 599913"/>
              <a:gd name="connsiteX35" fmla="*/ 475326 w 600727"/>
              <a:gd name="connsiteY35" fmla="*/ 221917 h 599913"/>
              <a:gd name="connsiteX36" fmla="*/ 481319 w 600727"/>
              <a:gd name="connsiteY36" fmla="*/ 221917 h 599913"/>
              <a:gd name="connsiteX37" fmla="*/ 485929 w 600727"/>
              <a:gd name="connsiteY37" fmla="*/ 272562 h 599913"/>
              <a:gd name="connsiteX38" fmla="*/ 473942 w 600727"/>
              <a:gd name="connsiteY38" fmla="*/ 272562 h 599913"/>
              <a:gd name="connsiteX39" fmla="*/ 473942 w 600727"/>
              <a:gd name="connsiteY39" fmla="*/ 296964 h 599913"/>
              <a:gd name="connsiteX40" fmla="*/ 500221 w 600727"/>
              <a:gd name="connsiteY40" fmla="*/ 296964 h 599913"/>
              <a:gd name="connsiteX41" fmla="*/ 500221 w 600727"/>
              <a:gd name="connsiteY41" fmla="*/ 326891 h 599913"/>
              <a:gd name="connsiteX42" fmla="*/ 478092 w 600727"/>
              <a:gd name="connsiteY42" fmla="*/ 326891 h 599913"/>
              <a:gd name="connsiteX43" fmla="*/ 478092 w 600727"/>
              <a:gd name="connsiteY43" fmla="*/ 351753 h 599913"/>
              <a:gd name="connsiteX44" fmla="*/ 500221 w 600727"/>
              <a:gd name="connsiteY44" fmla="*/ 351753 h 599913"/>
              <a:gd name="connsiteX45" fmla="*/ 500221 w 600727"/>
              <a:gd name="connsiteY45" fmla="*/ 416670 h 599913"/>
              <a:gd name="connsiteX46" fmla="*/ 525118 w 600727"/>
              <a:gd name="connsiteY46" fmla="*/ 416670 h 599913"/>
              <a:gd name="connsiteX47" fmla="*/ 525118 w 600727"/>
              <a:gd name="connsiteY47" fmla="*/ 351753 h 599913"/>
              <a:gd name="connsiteX48" fmla="*/ 547247 w 600727"/>
              <a:gd name="connsiteY48" fmla="*/ 351753 h 599913"/>
              <a:gd name="connsiteX49" fmla="*/ 547247 w 600727"/>
              <a:gd name="connsiteY49" fmla="*/ 326891 h 599913"/>
              <a:gd name="connsiteX50" fmla="*/ 525118 w 600727"/>
              <a:gd name="connsiteY50" fmla="*/ 326891 h 599913"/>
              <a:gd name="connsiteX51" fmla="*/ 525118 w 600727"/>
              <a:gd name="connsiteY51" fmla="*/ 296964 h 599913"/>
              <a:gd name="connsiteX52" fmla="*/ 551397 w 600727"/>
              <a:gd name="connsiteY52" fmla="*/ 296964 h 599913"/>
              <a:gd name="connsiteX53" fmla="*/ 551397 w 600727"/>
              <a:gd name="connsiteY53" fmla="*/ 272562 h 599913"/>
              <a:gd name="connsiteX54" fmla="*/ 539871 w 600727"/>
              <a:gd name="connsiteY54" fmla="*/ 272562 h 599913"/>
              <a:gd name="connsiteX55" fmla="*/ 543098 w 600727"/>
              <a:gd name="connsiteY55" fmla="*/ 221917 h 599913"/>
              <a:gd name="connsiteX56" fmla="*/ 550014 w 600727"/>
              <a:gd name="connsiteY56" fmla="*/ 221917 h 599913"/>
              <a:gd name="connsiteX57" fmla="*/ 550014 w 600727"/>
              <a:gd name="connsiteY57" fmla="*/ 199357 h 599913"/>
              <a:gd name="connsiteX58" fmla="*/ 523274 w 600727"/>
              <a:gd name="connsiteY58" fmla="*/ 199357 h 599913"/>
              <a:gd name="connsiteX59" fmla="*/ 523274 w 600727"/>
              <a:gd name="connsiteY59" fmla="*/ 180941 h 599913"/>
              <a:gd name="connsiteX60" fmla="*/ 332866 w 600727"/>
              <a:gd name="connsiteY60" fmla="*/ 180941 h 599913"/>
              <a:gd name="connsiteX61" fmla="*/ 332866 w 600727"/>
              <a:gd name="connsiteY61" fmla="*/ 200278 h 599913"/>
              <a:gd name="connsiteX62" fmla="*/ 309353 w 600727"/>
              <a:gd name="connsiteY62" fmla="*/ 200278 h 599913"/>
              <a:gd name="connsiteX63" fmla="*/ 309353 w 600727"/>
              <a:gd name="connsiteY63" fmla="*/ 220536 h 599913"/>
              <a:gd name="connsiteX64" fmla="*/ 313042 w 600727"/>
              <a:gd name="connsiteY64" fmla="*/ 220536 h 599913"/>
              <a:gd name="connsiteX65" fmla="*/ 316269 w 600727"/>
              <a:gd name="connsiteY65" fmla="*/ 272562 h 599913"/>
              <a:gd name="connsiteX66" fmla="*/ 303821 w 600727"/>
              <a:gd name="connsiteY66" fmla="*/ 272562 h 599913"/>
              <a:gd name="connsiteX67" fmla="*/ 303821 w 600727"/>
              <a:gd name="connsiteY67" fmla="*/ 296964 h 599913"/>
              <a:gd name="connsiteX68" fmla="*/ 330561 w 600727"/>
              <a:gd name="connsiteY68" fmla="*/ 296964 h 599913"/>
              <a:gd name="connsiteX69" fmla="*/ 330561 w 600727"/>
              <a:gd name="connsiteY69" fmla="*/ 328272 h 599913"/>
              <a:gd name="connsiteX70" fmla="*/ 307970 w 600727"/>
              <a:gd name="connsiteY70" fmla="*/ 331955 h 599913"/>
              <a:gd name="connsiteX71" fmla="*/ 307970 w 600727"/>
              <a:gd name="connsiteY71" fmla="*/ 355896 h 599913"/>
              <a:gd name="connsiteX72" fmla="*/ 330100 w 600727"/>
              <a:gd name="connsiteY72" fmla="*/ 351753 h 599913"/>
              <a:gd name="connsiteX73" fmla="*/ 313503 w 600727"/>
              <a:gd name="connsiteY73" fmla="*/ 409764 h 599913"/>
              <a:gd name="connsiteX74" fmla="*/ 336093 w 600727"/>
              <a:gd name="connsiteY74" fmla="*/ 419893 h 599913"/>
              <a:gd name="connsiteX75" fmla="*/ 354996 w 600727"/>
              <a:gd name="connsiteY75" fmla="*/ 347149 h 599913"/>
              <a:gd name="connsiteX76" fmla="*/ 372515 w 600727"/>
              <a:gd name="connsiteY76" fmla="*/ 344847 h 599913"/>
              <a:gd name="connsiteX77" fmla="*/ 372515 w 600727"/>
              <a:gd name="connsiteY77" fmla="*/ 321366 h 599913"/>
              <a:gd name="connsiteX78" fmla="*/ 355457 w 600727"/>
              <a:gd name="connsiteY78" fmla="*/ 324589 h 599913"/>
              <a:gd name="connsiteX79" fmla="*/ 355457 w 600727"/>
              <a:gd name="connsiteY79" fmla="*/ 296964 h 599913"/>
              <a:gd name="connsiteX80" fmla="*/ 378970 w 600727"/>
              <a:gd name="connsiteY80" fmla="*/ 296964 h 599913"/>
              <a:gd name="connsiteX81" fmla="*/ 378970 w 600727"/>
              <a:gd name="connsiteY81" fmla="*/ 272562 h 599913"/>
              <a:gd name="connsiteX82" fmla="*/ 369288 w 600727"/>
              <a:gd name="connsiteY82" fmla="*/ 272562 h 599913"/>
              <a:gd name="connsiteX83" fmla="*/ 372515 w 600727"/>
              <a:gd name="connsiteY83" fmla="*/ 220536 h 599913"/>
              <a:gd name="connsiteX84" fmla="*/ 376664 w 600727"/>
              <a:gd name="connsiteY84" fmla="*/ 220536 h 599913"/>
              <a:gd name="connsiteX85" fmla="*/ 376664 w 600727"/>
              <a:gd name="connsiteY85" fmla="*/ 200278 h 599913"/>
              <a:gd name="connsiteX86" fmla="*/ 352691 w 600727"/>
              <a:gd name="connsiteY86" fmla="*/ 200278 h 599913"/>
              <a:gd name="connsiteX87" fmla="*/ 352691 w 600727"/>
              <a:gd name="connsiteY87" fmla="*/ 180941 h 599913"/>
              <a:gd name="connsiteX88" fmla="*/ 457345 w 600727"/>
              <a:gd name="connsiteY88" fmla="*/ 180480 h 599913"/>
              <a:gd name="connsiteX89" fmla="*/ 380353 w 600727"/>
              <a:gd name="connsiteY89" fmla="*/ 197976 h 599913"/>
              <a:gd name="connsiteX90" fmla="*/ 380353 w 600727"/>
              <a:gd name="connsiteY90" fmla="*/ 345767 h 599913"/>
              <a:gd name="connsiteX91" fmla="*/ 361450 w 600727"/>
              <a:gd name="connsiteY91" fmla="*/ 410685 h 599913"/>
              <a:gd name="connsiteX92" fmla="*/ 380814 w 600727"/>
              <a:gd name="connsiteY92" fmla="*/ 418972 h 599913"/>
              <a:gd name="connsiteX93" fmla="*/ 401560 w 600727"/>
              <a:gd name="connsiteY93" fmla="*/ 345767 h 599913"/>
              <a:gd name="connsiteX94" fmla="*/ 401560 w 600727"/>
              <a:gd name="connsiteY94" fmla="*/ 214550 h 599913"/>
              <a:gd name="connsiteX95" fmla="*/ 412625 w 600727"/>
              <a:gd name="connsiteY95" fmla="*/ 212248 h 599913"/>
              <a:gd name="connsiteX96" fmla="*/ 412625 w 600727"/>
              <a:gd name="connsiteY96" fmla="*/ 387665 h 599913"/>
              <a:gd name="connsiteX97" fmla="*/ 396950 w 600727"/>
              <a:gd name="connsiteY97" fmla="*/ 387665 h 599913"/>
              <a:gd name="connsiteX98" fmla="*/ 396950 w 600727"/>
              <a:gd name="connsiteY98" fmla="*/ 412527 h 599913"/>
              <a:gd name="connsiteX99" fmla="*/ 397411 w 600727"/>
              <a:gd name="connsiteY99" fmla="*/ 414368 h 599913"/>
              <a:gd name="connsiteX100" fmla="*/ 447664 w 600727"/>
              <a:gd name="connsiteY100" fmla="*/ 408843 h 599913"/>
              <a:gd name="connsiteX101" fmla="*/ 447664 w 600727"/>
              <a:gd name="connsiteY101" fmla="*/ 387665 h 599913"/>
              <a:gd name="connsiteX102" fmla="*/ 433833 w 600727"/>
              <a:gd name="connsiteY102" fmla="*/ 387665 h 599913"/>
              <a:gd name="connsiteX103" fmla="*/ 433833 w 600727"/>
              <a:gd name="connsiteY103" fmla="*/ 207644 h 599913"/>
              <a:gd name="connsiteX104" fmla="*/ 446741 w 600727"/>
              <a:gd name="connsiteY104" fmla="*/ 204882 h 599913"/>
              <a:gd name="connsiteX105" fmla="*/ 446741 w 600727"/>
              <a:gd name="connsiteY105" fmla="*/ 330113 h 599913"/>
              <a:gd name="connsiteX106" fmla="*/ 465644 w 600727"/>
              <a:gd name="connsiteY106" fmla="*/ 417591 h 599913"/>
              <a:gd name="connsiteX107" fmla="*/ 487773 w 600727"/>
              <a:gd name="connsiteY107" fmla="*/ 412066 h 599913"/>
              <a:gd name="connsiteX108" fmla="*/ 485007 w 600727"/>
              <a:gd name="connsiteY108" fmla="*/ 408383 h 599913"/>
              <a:gd name="connsiteX109" fmla="*/ 467488 w 600727"/>
              <a:gd name="connsiteY109" fmla="*/ 330574 h 599913"/>
              <a:gd name="connsiteX110" fmla="*/ 467949 w 600727"/>
              <a:gd name="connsiteY110" fmla="*/ 201199 h 599913"/>
              <a:gd name="connsiteX111" fmla="*/ 473481 w 600727"/>
              <a:gd name="connsiteY111" fmla="*/ 199817 h 599913"/>
              <a:gd name="connsiteX112" fmla="*/ 300594 w 600727"/>
              <a:gd name="connsiteY112" fmla="*/ 0 h 599913"/>
              <a:gd name="connsiteX113" fmla="*/ 600727 w 600727"/>
              <a:gd name="connsiteY113" fmla="*/ 300187 h 599913"/>
              <a:gd name="connsiteX114" fmla="*/ 300594 w 600727"/>
              <a:gd name="connsiteY114" fmla="*/ 599913 h 599913"/>
              <a:gd name="connsiteX115" fmla="*/ 0 w 600727"/>
              <a:gd name="connsiteY115" fmla="*/ 300187 h 599913"/>
              <a:gd name="connsiteX116" fmla="*/ 300594 w 600727"/>
              <a:gd name="connsiteY116" fmla="*/ 0 h 59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600727" h="599913">
                <a:moveTo>
                  <a:pt x="123122" y="333310"/>
                </a:moveTo>
                <a:lnTo>
                  <a:pt x="209744" y="333310"/>
                </a:lnTo>
                <a:lnTo>
                  <a:pt x="193157" y="389947"/>
                </a:lnTo>
                <a:lnTo>
                  <a:pt x="140630" y="389947"/>
                </a:lnTo>
                <a:close/>
                <a:moveTo>
                  <a:pt x="108833" y="260088"/>
                </a:moveTo>
                <a:lnTo>
                  <a:pt x="227735" y="260088"/>
                </a:lnTo>
                <a:lnTo>
                  <a:pt x="227735" y="307545"/>
                </a:lnTo>
                <a:lnTo>
                  <a:pt x="108833" y="307545"/>
                </a:lnTo>
                <a:close/>
                <a:moveTo>
                  <a:pt x="69155" y="234809"/>
                </a:moveTo>
                <a:lnTo>
                  <a:pt x="69155" y="333336"/>
                </a:lnTo>
                <a:lnTo>
                  <a:pt x="89901" y="333336"/>
                </a:lnTo>
                <a:lnTo>
                  <a:pt x="107421" y="389967"/>
                </a:lnTo>
                <a:lnTo>
                  <a:pt x="49330" y="389967"/>
                </a:lnTo>
                <a:lnTo>
                  <a:pt x="49330" y="412527"/>
                </a:lnTo>
                <a:lnTo>
                  <a:pt x="284458" y="412527"/>
                </a:lnTo>
                <a:lnTo>
                  <a:pt x="284458" y="389967"/>
                </a:lnTo>
                <a:lnTo>
                  <a:pt x="226367" y="389967"/>
                </a:lnTo>
                <a:lnTo>
                  <a:pt x="242965" y="333336"/>
                </a:lnTo>
                <a:lnTo>
                  <a:pt x="266016" y="333336"/>
                </a:lnTo>
                <a:lnTo>
                  <a:pt x="266016" y="234809"/>
                </a:lnTo>
                <a:close/>
                <a:moveTo>
                  <a:pt x="502555" y="221886"/>
                </a:moveTo>
                <a:lnTo>
                  <a:pt x="521878" y="221886"/>
                </a:lnTo>
                <a:lnTo>
                  <a:pt x="518658" y="272527"/>
                </a:lnTo>
                <a:lnTo>
                  <a:pt x="507156" y="272527"/>
                </a:lnTo>
                <a:close/>
                <a:moveTo>
                  <a:pt x="333309" y="220553"/>
                </a:moveTo>
                <a:lnTo>
                  <a:pt x="352706" y="220553"/>
                </a:lnTo>
                <a:lnTo>
                  <a:pt x="349473" y="272526"/>
                </a:lnTo>
                <a:lnTo>
                  <a:pt x="336542" y="272526"/>
                </a:lnTo>
                <a:close/>
                <a:moveTo>
                  <a:pt x="50713" y="183703"/>
                </a:moveTo>
                <a:lnTo>
                  <a:pt x="50713" y="209946"/>
                </a:lnTo>
                <a:lnTo>
                  <a:pt x="285380" y="209946"/>
                </a:lnTo>
                <a:lnTo>
                  <a:pt x="285380" y="183703"/>
                </a:lnTo>
                <a:close/>
                <a:moveTo>
                  <a:pt x="502066" y="180941"/>
                </a:moveTo>
                <a:lnTo>
                  <a:pt x="502066" y="199357"/>
                </a:lnTo>
                <a:lnTo>
                  <a:pt x="475326" y="199357"/>
                </a:lnTo>
                <a:lnTo>
                  <a:pt x="475326" y="221917"/>
                </a:lnTo>
                <a:lnTo>
                  <a:pt x="481319" y="221917"/>
                </a:lnTo>
                <a:lnTo>
                  <a:pt x="485929" y="272562"/>
                </a:lnTo>
                <a:lnTo>
                  <a:pt x="473942" y="272562"/>
                </a:lnTo>
                <a:lnTo>
                  <a:pt x="473942" y="296964"/>
                </a:lnTo>
                <a:lnTo>
                  <a:pt x="500221" y="296964"/>
                </a:lnTo>
                <a:lnTo>
                  <a:pt x="500221" y="326891"/>
                </a:lnTo>
                <a:lnTo>
                  <a:pt x="478092" y="326891"/>
                </a:lnTo>
                <a:lnTo>
                  <a:pt x="478092" y="351753"/>
                </a:lnTo>
                <a:lnTo>
                  <a:pt x="500221" y="351753"/>
                </a:lnTo>
                <a:lnTo>
                  <a:pt x="500221" y="416670"/>
                </a:lnTo>
                <a:lnTo>
                  <a:pt x="525118" y="416670"/>
                </a:lnTo>
                <a:lnTo>
                  <a:pt x="525118" y="351753"/>
                </a:lnTo>
                <a:lnTo>
                  <a:pt x="547247" y="351753"/>
                </a:lnTo>
                <a:lnTo>
                  <a:pt x="547247" y="326891"/>
                </a:lnTo>
                <a:lnTo>
                  <a:pt x="525118" y="326891"/>
                </a:lnTo>
                <a:lnTo>
                  <a:pt x="525118" y="296964"/>
                </a:lnTo>
                <a:lnTo>
                  <a:pt x="551397" y="296964"/>
                </a:lnTo>
                <a:lnTo>
                  <a:pt x="551397" y="272562"/>
                </a:lnTo>
                <a:lnTo>
                  <a:pt x="539871" y="272562"/>
                </a:lnTo>
                <a:lnTo>
                  <a:pt x="543098" y="221917"/>
                </a:lnTo>
                <a:lnTo>
                  <a:pt x="550014" y="221917"/>
                </a:lnTo>
                <a:lnTo>
                  <a:pt x="550014" y="199357"/>
                </a:lnTo>
                <a:lnTo>
                  <a:pt x="523274" y="199357"/>
                </a:lnTo>
                <a:lnTo>
                  <a:pt x="523274" y="180941"/>
                </a:lnTo>
                <a:close/>
                <a:moveTo>
                  <a:pt x="332866" y="180941"/>
                </a:moveTo>
                <a:lnTo>
                  <a:pt x="332866" y="200278"/>
                </a:lnTo>
                <a:lnTo>
                  <a:pt x="309353" y="200278"/>
                </a:lnTo>
                <a:lnTo>
                  <a:pt x="309353" y="220536"/>
                </a:lnTo>
                <a:lnTo>
                  <a:pt x="313042" y="220536"/>
                </a:lnTo>
                <a:lnTo>
                  <a:pt x="316269" y="272562"/>
                </a:lnTo>
                <a:lnTo>
                  <a:pt x="303821" y="272562"/>
                </a:lnTo>
                <a:lnTo>
                  <a:pt x="303821" y="296964"/>
                </a:lnTo>
                <a:lnTo>
                  <a:pt x="330561" y="296964"/>
                </a:lnTo>
                <a:lnTo>
                  <a:pt x="330561" y="328272"/>
                </a:lnTo>
                <a:lnTo>
                  <a:pt x="307970" y="331955"/>
                </a:lnTo>
                <a:lnTo>
                  <a:pt x="307970" y="355896"/>
                </a:lnTo>
                <a:lnTo>
                  <a:pt x="330100" y="351753"/>
                </a:lnTo>
                <a:cubicBezTo>
                  <a:pt x="327795" y="376615"/>
                  <a:pt x="313503" y="409304"/>
                  <a:pt x="313503" y="409764"/>
                </a:cubicBezTo>
                <a:lnTo>
                  <a:pt x="336093" y="419893"/>
                </a:lnTo>
                <a:cubicBezTo>
                  <a:pt x="337015" y="418052"/>
                  <a:pt x="354535" y="377075"/>
                  <a:pt x="354996" y="347149"/>
                </a:cubicBezTo>
                <a:lnTo>
                  <a:pt x="372515" y="344847"/>
                </a:lnTo>
                <a:lnTo>
                  <a:pt x="372515" y="321366"/>
                </a:lnTo>
                <a:lnTo>
                  <a:pt x="355457" y="324589"/>
                </a:lnTo>
                <a:lnTo>
                  <a:pt x="355457" y="296964"/>
                </a:lnTo>
                <a:lnTo>
                  <a:pt x="378970" y="296964"/>
                </a:lnTo>
                <a:lnTo>
                  <a:pt x="378970" y="272562"/>
                </a:lnTo>
                <a:lnTo>
                  <a:pt x="369288" y="272562"/>
                </a:lnTo>
                <a:lnTo>
                  <a:pt x="372515" y="220536"/>
                </a:lnTo>
                <a:lnTo>
                  <a:pt x="376664" y="220536"/>
                </a:lnTo>
                <a:lnTo>
                  <a:pt x="376664" y="200278"/>
                </a:lnTo>
                <a:lnTo>
                  <a:pt x="352691" y="200278"/>
                </a:lnTo>
                <a:lnTo>
                  <a:pt x="352691" y="180941"/>
                </a:lnTo>
                <a:close/>
                <a:moveTo>
                  <a:pt x="457345" y="180480"/>
                </a:moveTo>
                <a:lnTo>
                  <a:pt x="380353" y="197976"/>
                </a:lnTo>
                <a:lnTo>
                  <a:pt x="380353" y="345767"/>
                </a:lnTo>
                <a:cubicBezTo>
                  <a:pt x="380353" y="364184"/>
                  <a:pt x="366522" y="398714"/>
                  <a:pt x="361450" y="410685"/>
                </a:cubicBezTo>
                <a:lnTo>
                  <a:pt x="380814" y="418972"/>
                </a:lnTo>
                <a:cubicBezTo>
                  <a:pt x="381736" y="417131"/>
                  <a:pt x="401560" y="372471"/>
                  <a:pt x="401560" y="345767"/>
                </a:cubicBezTo>
                <a:lnTo>
                  <a:pt x="401560" y="214550"/>
                </a:lnTo>
                <a:lnTo>
                  <a:pt x="412625" y="212248"/>
                </a:lnTo>
                <a:lnTo>
                  <a:pt x="412625" y="387665"/>
                </a:lnTo>
                <a:lnTo>
                  <a:pt x="396950" y="387665"/>
                </a:lnTo>
                <a:lnTo>
                  <a:pt x="396950" y="412527"/>
                </a:lnTo>
                <a:lnTo>
                  <a:pt x="397411" y="414368"/>
                </a:lnTo>
                <a:lnTo>
                  <a:pt x="447664" y="408843"/>
                </a:lnTo>
                <a:lnTo>
                  <a:pt x="447664" y="387665"/>
                </a:lnTo>
                <a:lnTo>
                  <a:pt x="433833" y="387665"/>
                </a:lnTo>
                <a:lnTo>
                  <a:pt x="433833" y="207644"/>
                </a:lnTo>
                <a:lnTo>
                  <a:pt x="446741" y="204882"/>
                </a:lnTo>
                <a:lnTo>
                  <a:pt x="446741" y="330113"/>
                </a:lnTo>
                <a:cubicBezTo>
                  <a:pt x="446280" y="334257"/>
                  <a:pt x="445358" y="385363"/>
                  <a:pt x="465644" y="417591"/>
                </a:cubicBezTo>
                <a:cubicBezTo>
                  <a:pt x="473020" y="415289"/>
                  <a:pt x="480397" y="413447"/>
                  <a:pt x="487773" y="412066"/>
                </a:cubicBezTo>
                <a:lnTo>
                  <a:pt x="485007" y="408383"/>
                </a:lnTo>
                <a:cubicBezTo>
                  <a:pt x="466105" y="381679"/>
                  <a:pt x="467488" y="331034"/>
                  <a:pt x="467488" y="330574"/>
                </a:cubicBezTo>
                <a:lnTo>
                  <a:pt x="467949" y="201199"/>
                </a:lnTo>
                <a:lnTo>
                  <a:pt x="473481" y="199817"/>
                </a:lnTo>
                <a:close/>
                <a:moveTo>
                  <a:pt x="300594" y="0"/>
                </a:moveTo>
                <a:cubicBezTo>
                  <a:pt x="466566" y="0"/>
                  <a:pt x="600727" y="134439"/>
                  <a:pt x="600727" y="300187"/>
                </a:cubicBezTo>
                <a:cubicBezTo>
                  <a:pt x="600727" y="465934"/>
                  <a:pt x="466566" y="599913"/>
                  <a:pt x="300594" y="599913"/>
                </a:cubicBezTo>
                <a:cubicBezTo>
                  <a:pt x="134622" y="599913"/>
                  <a:pt x="0" y="465934"/>
                  <a:pt x="0" y="300187"/>
                </a:cubicBezTo>
                <a:cubicBezTo>
                  <a:pt x="0" y="134439"/>
                  <a:pt x="134622" y="0"/>
                  <a:pt x="300594" y="0"/>
                </a:cubicBezTo>
                <a:close/>
              </a:path>
            </a:pathLst>
          </a:custGeom>
          <a:solidFill>
            <a:srgbClr val="00DE00"/>
          </a:solidFill>
          <a:ln>
            <a:noFill/>
          </a:ln>
        </p:spPr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49402009-2108-474E-B49F-57BD2FC7E95F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8594" b="89844" l="8594" r="90820">
                        <a14:foregroundMark x1="50000" y1="8984" x2="50977" y2="11523"/>
                        <a14:foregroundMark x1="8789" y1="50391" x2="9961" y2="51172"/>
                        <a14:foregroundMark x1="90820" y1="47852" x2="90820" y2="47852"/>
                        <a14:foregroundMark x1="71289" y1="51367" x2="71289" y2="53906"/>
                        <a14:foregroundMark x1="41992" y1="51953" x2="42383" y2="55664"/>
                        <a14:foregroundMark x1="51758" y1="62305" x2="51172" y2="64844"/>
                        <a14:foregroundMark x1="59375" y1="82422" x2="63672" y2="85352"/>
                        <a14:foregroundMark x1="86133" y1="69336" x2="86133" y2="69336"/>
                        <a14:foregroundMark x1="88086" y1="64648" x2="88086" y2="64648"/>
                        <a14:foregroundMark x1="16406" y1="63867" x2="16406" y2="63867"/>
                        <a14:foregroundMark x1="16211" y1="69141" x2="16211" y2="69141"/>
                        <a14:foregroundMark x1="69141" y1="53711" x2="66602" y2="53320"/>
                        <a14:backgroundMark x1="17969" y1="6445" x2="8594" y2="13477"/>
                        <a14:backgroundMark x1="8594" y1="13477" x2="7813" y2="18359"/>
                        <a14:backgroundMark x1="41211" y1="32031" x2="48438" y2="36328"/>
                        <a14:backgroundMark x1="48438" y1="36328" x2="66016" y2="37500"/>
                        <a14:backgroundMark x1="66016" y1="37500" x2="66406" y2="37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35" t="6857" r="6640" b="6286"/>
          <a:stretch/>
        </p:blipFill>
        <p:spPr>
          <a:xfrm>
            <a:off x="-2641747" y="4115838"/>
            <a:ext cx="1888508" cy="1900157"/>
          </a:xfrm>
          <a:prstGeom prst="rect">
            <a:avLst/>
          </a:prstGeom>
        </p:spPr>
      </p:pic>
      <p:pic>
        <p:nvPicPr>
          <p:cNvPr id="54" name="图片 53" descr="图片包含 黑色&#10;&#10;已生成极高可信度的说明">
            <a:extLst>
              <a:ext uri="{FF2B5EF4-FFF2-40B4-BE49-F238E27FC236}">
                <a16:creationId xmlns:a16="http://schemas.microsoft.com/office/drawing/2014/main" id="{D86F4929-813F-4551-B0DE-9BA4FD414AC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46849" flipV="1">
            <a:off x="11117982" y="4905706"/>
            <a:ext cx="6752062" cy="32172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C98E1821-4530-473D-A09F-B5E982519F5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66663">
            <a:off x="-5817722" y="498417"/>
            <a:ext cx="4403970" cy="404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6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A-图片 40">
            <a:extLst>
              <a:ext uri="{FF2B5EF4-FFF2-40B4-BE49-F238E27FC236}">
                <a16:creationId xmlns:a16="http://schemas.microsoft.com/office/drawing/2014/main" id="{C6F99D90-4DA1-48B3-97C2-8D65EB1965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506">
            <a:off x="1185540" y="-3446419"/>
            <a:ext cx="936667" cy="947359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C10D220E-29C8-47F4-8E40-3FA394B939DF}"/>
              </a:ext>
            </a:extLst>
          </p:cNvPr>
          <p:cNvGrpSpPr/>
          <p:nvPr/>
        </p:nvGrpSpPr>
        <p:grpSpPr>
          <a:xfrm rot="20132506">
            <a:off x="525674" y="-4617160"/>
            <a:ext cx="7554407" cy="3527918"/>
            <a:chOff x="2626572" y="1628529"/>
            <a:chExt cx="7554407" cy="3527918"/>
          </a:xfrm>
        </p:grpSpPr>
        <p:pic>
          <p:nvPicPr>
            <p:cNvPr id="36" name="PA-图片 41" descr="图片包含 文字, 物体&#10;&#10;已生成高可信度的说明">
              <a:extLst>
                <a:ext uri="{FF2B5EF4-FFF2-40B4-BE49-F238E27FC236}">
                  <a16:creationId xmlns:a16="http://schemas.microsoft.com/office/drawing/2014/main" id="{A88A4334-90D1-4677-9728-BD5BE1FFF9F9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8416" y="1745657"/>
              <a:ext cx="841268" cy="802240"/>
            </a:xfrm>
            <a:prstGeom prst="rect">
              <a:avLst/>
            </a:prstGeom>
          </p:spPr>
        </p:pic>
        <p:pic>
          <p:nvPicPr>
            <p:cNvPr id="37" name="PA-图片 42">
              <a:extLst>
                <a:ext uri="{FF2B5EF4-FFF2-40B4-BE49-F238E27FC236}">
                  <a16:creationId xmlns:a16="http://schemas.microsoft.com/office/drawing/2014/main" id="{4D145D54-7E55-4856-A92D-6C3DE4B190D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9755" y="4169756"/>
              <a:ext cx="920833" cy="763698"/>
            </a:xfrm>
            <a:prstGeom prst="rect">
              <a:avLst/>
            </a:prstGeom>
          </p:spPr>
        </p:pic>
        <p:pic>
          <p:nvPicPr>
            <p:cNvPr id="38" name="PA-图片 43" descr="图片包含 物体&#10;&#10;已生成极高可信度的说明">
              <a:extLst>
                <a:ext uri="{FF2B5EF4-FFF2-40B4-BE49-F238E27FC236}">
                  <a16:creationId xmlns:a16="http://schemas.microsoft.com/office/drawing/2014/main" id="{FB0AAA23-0FBD-4A1F-9EEE-F630E9E54C1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312" y="4012614"/>
              <a:ext cx="1143833" cy="1143833"/>
            </a:xfrm>
            <a:prstGeom prst="rect">
              <a:avLst/>
            </a:prstGeom>
          </p:spPr>
        </p:pic>
        <p:pic>
          <p:nvPicPr>
            <p:cNvPr id="39" name="PA-图片 44">
              <a:extLst>
                <a:ext uri="{FF2B5EF4-FFF2-40B4-BE49-F238E27FC236}">
                  <a16:creationId xmlns:a16="http://schemas.microsoft.com/office/drawing/2014/main" id="{EB9B3C8F-5B68-49E9-BD65-809D29728DB5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859" y="1628529"/>
              <a:ext cx="1075120" cy="1075120"/>
            </a:xfrm>
            <a:prstGeom prst="rect">
              <a:avLst/>
            </a:prstGeom>
          </p:spPr>
        </p:pic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F229C78-F343-4F8C-A3FD-679A5FFC5163}"/>
                </a:ext>
              </a:extLst>
            </p:cNvPr>
            <p:cNvGrpSpPr/>
            <p:nvPr/>
          </p:nvGrpSpPr>
          <p:grpSpPr>
            <a:xfrm>
              <a:off x="2626572" y="2971438"/>
              <a:ext cx="1029734" cy="1041176"/>
              <a:chOff x="4822019" y="2806715"/>
              <a:chExt cx="1029734" cy="1041176"/>
            </a:xfrm>
          </p:grpSpPr>
          <p:cxnSp>
            <p:nvCxnSpPr>
              <p:cNvPr id="57" name="PA-直接连接符 77">
                <a:extLst>
                  <a:ext uri="{FF2B5EF4-FFF2-40B4-BE49-F238E27FC236}">
                    <a16:creationId xmlns:a16="http://schemas.microsoft.com/office/drawing/2014/main" id="{E567C70D-BB76-4524-96B3-46B479D5C4A2}"/>
                  </a:ext>
                </a:extLst>
              </p:cNvPr>
              <p:cNvCxnSpPr>
                <a:cxnSpLocks/>
                <a:stCxn id="58" idx="7"/>
                <a:endCxn id="59" idx="3"/>
              </p:cNvCxnSpPr>
              <p:nvPr>
                <p:custDataLst>
                  <p:tags r:id="rId20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PA-椭圆 78">
                <a:extLst>
                  <a:ext uri="{FF2B5EF4-FFF2-40B4-BE49-F238E27FC236}">
                    <a16:creationId xmlns:a16="http://schemas.microsoft.com/office/drawing/2014/main" id="{E9208460-65FD-44C0-89FD-A37E5E171D3F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PA-椭圆 79">
                <a:extLst>
                  <a:ext uri="{FF2B5EF4-FFF2-40B4-BE49-F238E27FC236}">
                    <a16:creationId xmlns:a16="http://schemas.microsoft.com/office/drawing/2014/main" id="{139CF855-C71E-431B-B069-1E875DA66406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C6676DD-7962-489E-A5BE-FDF66918C0DC}"/>
                </a:ext>
              </a:extLst>
            </p:cNvPr>
            <p:cNvGrpSpPr/>
            <p:nvPr/>
          </p:nvGrpSpPr>
          <p:grpSpPr>
            <a:xfrm rot="5400000">
              <a:off x="4112349" y="2965717"/>
              <a:ext cx="1029734" cy="1041176"/>
              <a:chOff x="4822019" y="2806715"/>
              <a:chExt cx="1029734" cy="1041176"/>
            </a:xfrm>
          </p:grpSpPr>
          <p:cxnSp>
            <p:nvCxnSpPr>
              <p:cNvPr id="54" name="PA-直接连接符 86">
                <a:extLst>
                  <a:ext uri="{FF2B5EF4-FFF2-40B4-BE49-F238E27FC236}">
                    <a16:creationId xmlns:a16="http://schemas.microsoft.com/office/drawing/2014/main" id="{DA77EA6D-57FF-4A36-830F-87046B3F82D8}"/>
                  </a:ext>
                </a:extLst>
              </p:cNvPr>
              <p:cNvCxnSpPr>
                <a:cxnSpLocks/>
                <a:stCxn id="55" idx="7"/>
                <a:endCxn id="56" idx="3"/>
              </p:cNvCxnSpPr>
              <p:nvPr>
                <p:custDataLst>
                  <p:tags r:id="rId17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PA-椭圆 87">
                <a:extLst>
                  <a:ext uri="{FF2B5EF4-FFF2-40B4-BE49-F238E27FC236}">
                    <a16:creationId xmlns:a16="http://schemas.microsoft.com/office/drawing/2014/main" id="{BBAE29DA-9D19-4762-BEE6-0A1243E2BAD3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PA-椭圆 88">
                <a:extLst>
                  <a:ext uri="{FF2B5EF4-FFF2-40B4-BE49-F238E27FC236}">
                    <a16:creationId xmlns:a16="http://schemas.microsoft.com/office/drawing/2014/main" id="{3591C54F-DEC4-4DF7-B1CD-951E1A15C344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E933FF2-3AC5-4602-A479-4D27926B448D}"/>
                </a:ext>
              </a:extLst>
            </p:cNvPr>
            <p:cNvGrpSpPr/>
            <p:nvPr/>
          </p:nvGrpSpPr>
          <p:grpSpPr>
            <a:xfrm>
              <a:off x="5598126" y="2971438"/>
              <a:ext cx="1029734" cy="1041176"/>
              <a:chOff x="4822019" y="2806715"/>
              <a:chExt cx="1029734" cy="1041176"/>
            </a:xfrm>
          </p:grpSpPr>
          <p:cxnSp>
            <p:nvCxnSpPr>
              <p:cNvPr id="51" name="PA-直接连接符 90">
                <a:extLst>
                  <a:ext uri="{FF2B5EF4-FFF2-40B4-BE49-F238E27FC236}">
                    <a16:creationId xmlns:a16="http://schemas.microsoft.com/office/drawing/2014/main" id="{6701FA4E-F519-4834-AAE3-4B261C9DA875}"/>
                  </a:ext>
                </a:extLst>
              </p:cNvPr>
              <p:cNvCxnSpPr>
                <a:cxnSpLocks/>
                <a:stCxn id="52" idx="7"/>
                <a:endCxn id="53" idx="3"/>
              </p:cNvCxnSpPr>
              <p:nvPr>
                <p:custDataLst>
                  <p:tags r:id="rId14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PA-椭圆 91">
                <a:extLst>
                  <a:ext uri="{FF2B5EF4-FFF2-40B4-BE49-F238E27FC236}">
                    <a16:creationId xmlns:a16="http://schemas.microsoft.com/office/drawing/2014/main" id="{7FD8CDDC-F153-430F-B357-EEB5483C152A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PA-椭圆 92">
                <a:extLst>
                  <a:ext uri="{FF2B5EF4-FFF2-40B4-BE49-F238E27FC236}">
                    <a16:creationId xmlns:a16="http://schemas.microsoft.com/office/drawing/2014/main" id="{58408DB1-DFD4-4439-B91C-B40BEE2CC159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1140908-CAA8-463B-8212-AD64677323D0}"/>
                </a:ext>
              </a:extLst>
            </p:cNvPr>
            <p:cNvGrpSpPr/>
            <p:nvPr/>
          </p:nvGrpSpPr>
          <p:grpSpPr>
            <a:xfrm rot="5400000">
              <a:off x="7083903" y="2965717"/>
              <a:ext cx="1029734" cy="1041176"/>
              <a:chOff x="4822019" y="2806715"/>
              <a:chExt cx="1029734" cy="1041176"/>
            </a:xfrm>
          </p:grpSpPr>
          <p:cxnSp>
            <p:nvCxnSpPr>
              <p:cNvPr id="48" name="PA-直接连接符 94">
                <a:extLst>
                  <a:ext uri="{FF2B5EF4-FFF2-40B4-BE49-F238E27FC236}">
                    <a16:creationId xmlns:a16="http://schemas.microsoft.com/office/drawing/2014/main" id="{B4AA24F2-EF81-4687-8B48-64AD4AE4AF6D}"/>
                  </a:ext>
                </a:extLst>
              </p:cNvPr>
              <p:cNvCxnSpPr>
                <a:cxnSpLocks/>
                <a:stCxn id="49" idx="7"/>
                <a:endCxn id="50" idx="3"/>
              </p:cNvCxnSpPr>
              <p:nvPr>
                <p:custDataLst>
                  <p:tags r:id="rId11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PA-椭圆 95">
                <a:extLst>
                  <a:ext uri="{FF2B5EF4-FFF2-40B4-BE49-F238E27FC236}">
                    <a16:creationId xmlns:a16="http://schemas.microsoft.com/office/drawing/2014/main" id="{E0A337DC-11A0-4093-A12E-1DB71A2D67B3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PA-椭圆 96">
                <a:extLst>
                  <a:ext uri="{FF2B5EF4-FFF2-40B4-BE49-F238E27FC236}">
                    <a16:creationId xmlns:a16="http://schemas.microsoft.com/office/drawing/2014/main" id="{AC5FB926-E71C-4F9A-8694-E924666305A6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7D66E5A2-7AA8-4B56-AA88-9DCBEDA35FE3}"/>
                </a:ext>
              </a:extLst>
            </p:cNvPr>
            <p:cNvGrpSpPr/>
            <p:nvPr/>
          </p:nvGrpSpPr>
          <p:grpSpPr>
            <a:xfrm>
              <a:off x="8569681" y="2965717"/>
              <a:ext cx="1029734" cy="1041176"/>
              <a:chOff x="4822019" y="2806715"/>
              <a:chExt cx="1029734" cy="1041176"/>
            </a:xfrm>
          </p:grpSpPr>
          <p:cxnSp>
            <p:nvCxnSpPr>
              <p:cNvPr id="45" name="PA-直接连接符 98">
                <a:extLst>
                  <a:ext uri="{FF2B5EF4-FFF2-40B4-BE49-F238E27FC236}">
                    <a16:creationId xmlns:a16="http://schemas.microsoft.com/office/drawing/2014/main" id="{B16F084E-D437-4947-A8E5-0C277635C95E}"/>
                  </a:ext>
                </a:extLst>
              </p:cNvPr>
              <p:cNvCxnSpPr>
                <a:cxnSpLocks/>
                <a:stCxn id="46" idx="7"/>
                <a:endCxn id="47" idx="3"/>
              </p:cNvCxnSpPr>
              <p:nvPr>
                <p:custDataLst>
                  <p:tags r:id="rId8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PA-椭圆 99">
                <a:extLst>
                  <a:ext uri="{FF2B5EF4-FFF2-40B4-BE49-F238E27FC236}">
                    <a16:creationId xmlns:a16="http://schemas.microsoft.com/office/drawing/2014/main" id="{918DE020-5E0D-407A-A499-43591A74A026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PA-椭圆 100">
                <a:extLst>
                  <a:ext uri="{FF2B5EF4-FFF2-40B4-BE49-F238E27FC236}">
                    <a16:creationId xmlns:a16="http://schemas.microsoft.com/office/drawing/2014/main" id="{55E6AD84-E49A-4D1B-B228-24B46A319C6E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9101F55D-B8B2-46A5-BF19-688DE9EADD44}"/>
              </a:ext>
            </a:extLst>
          </p:cNvPr>
          <p:cNvSpPr/>
          <p:nvPr/>
        </p:nvSpPr>
        <p:spPr>
          <a:xfrm>
            <a:off x="6148177" y="734794"/>
            <a:ext cx="6397439" cy="6944292"/>
          </a:xfrm>
          <a:prstGeom prst="rect">
            <a:avLst/>
          </a:prstGeom>
          <a:blipFill dpi="0" rotWithShape="1">
            <a:blip r:embed="rId29">
              <a:alphaModFix amt="2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douban-logo_49448">
            <a:extLst>
              <a:ext uri="{FF2B5EF4-FFF2-40B4-BE49-F238E27FC236}">
                <a16:creationId xmlns:a16="http://schemas.microsoft.com/office/drawing/2014/main" id="{2EB52752-6D83-4FF3-8CA7-35F2FC7186B1}"/>
              </a:ext>
            </a:extLst>
          </p:cNvPr>
          <p:cNvSpPr>
            <a:spLocks noChangeAspect="1"/>
          </p:cNvSpPr>
          <p:nvPr/>
        </p:nvSpPr>
        <p:spPr bwMode="auto">
          <a:xfrm>
            <a:off x="1537090" y="1541418"/>
            <a:ext cx="1890146" cy="1887582"/>
          </a:xfrm>
          <a:custGeom>
            <a:avLst/>
            <a:gdLst>
              <a:gd name="connsiteX0" fmla="*/ 123122 w 600727"/>
              <a:gd name="connsiteY0" fmla="*/ 333310 h 599913"/>
              <a:gd name="connsiteX1" fmla="*/ 209744 w 600727"/>
              <a:gd name="connsiteY1" fmla="*/ 333310 h 599913"/>
              <a:gd name="connsiteX2" fmla="*/ 193157 w 600727"/>
              <a:gd name="connsiteY2" fmla="*/ 389947 h 599913"/>
              <a:gd name="connsiteX3" fmla="*/ 140630 w 600727"/>
              <a:gd name="connsiteY3" fmla="*/ 389947 h 599913"/>
              <a:gd name="connsiteX4" fmla="*/ 108833 w 600727"/>
              <a:gd name="connsiteY4" fmla="*/ 260088 h 599913"/>
              <a:gd name="connsiteX5" fmla="*/ 227735 w 600727"/>
              <a:gd name="connsiteY5" fmla="*/ 260088 h 599913"/>
              <a:gd name="connsiteX6" fmla="*/ 227735 w 600727"/>
              <a:gd name="connsiteY6" fmla="*/ 307545 h 599913"/>
              <a:gd name="connsiteX7" fmla="*/ 108833 w 600727"/>
              <a:gd name="connsiteY7" fmla="*/ 307545 h 599913"/>
              <a:gd name="connsiteX8" fmla="*/ 69155 w 600727"/>
              <a:gd name="connsiteY8" fmla="*/ 234809 h 599913"/>
              <a:gd name="connsiteX9" fmla="*/ 69155 w 600727"/>
              <a:gd name="connsiteY9" fmla="*/ 333336 h 599913"/>
              <a:gd name="connsiteX10" fmla="*/ 89901 w 600727"/>
              <a:gd name="connsiteY10" fmla="*/ 333336 h 599913"/>
              <a:gd name="connsiteX11" fmla="*/ 107421 w 600727"/>
              <a:gd name="connsiteY11" fmla="*/ 389967 h 599913"/>
              <a:gd name="connsiteX12" fmla="*/ 49330 w 600727"/>
              <a:gd name="connsiteY12" fmla="*/ 389967 h 599913"/>
              <a:gd name="connsiteX13" fmla="*/ 49330 w 600727"/>
              <a:gd name="connsiteY13" fmla="*/ 412527 h 599913"/>
              <a:gd name="connsiteX14" fmla="*/ 284458 w 600727"/>
              <a:gd name="connsiteY14" fmla="*/ 412527 h 599913"/>
              <a:gd name="connsiteX15" fmla="*/ 284458 w 600727"/>
              <a:gd name="connsiteY15" fmla="*/ 389967 h 599913"/>
              <a:gd name="connsiteX16" fmla="*/ 226367 w 600727"/>
              <a:gd name="connsiteY16" fmla="*/ 389967 h 599913"/>
              <a:gd name="connsiteX17" fmla="*/ 242965 w 600727"/>
              <a:gd name="connsiteY17" fmla="*/ 333336 h 599913"/>
              <a:gd name="connsiteX18" fmla="*/ 266016 w 600727"/>
              <a:gd name="connsiteY18" fmla="*/ 333336 h 599913"/>
              <a:gd name="connsiteX19" fmla="*/ 266016 w 600727"/>
              <a:gd name="connsiteY19" fmla="*/ 234809 h 599913"/>
              <a:gd name="connsiteX20" fmla="*/ 502555 w 600727"/>
              <a:gd name="connsiteY20" fmla="*/ 221886 h 599913"/>
              <a:gd name="connsiteX21" fmla="*/ 521878 w 600727"/>
              <a:gd name="connsiteY21" fmla="*/ 221886 h 599913"/>
              <a:gd name="connsiteX22" fmla="*/ 518658 w 600727"/>
              <a:gd name="connsiteY22" fmla="*/ 272527 h 599913"/>
              <a:gd name="connsiteX23" fmla="*/ 507156 w 600727"/>
              <a:gd name="connsiteY23" fmla="*/ 272527 h 599913"/>
              <a:gd name="connsiteX24" fmla="*/ 333309 w 600727"/>
              <a:gd name="connsiteY24" fmla="*/ 220553 h 599913"/>
              <a:gd name="connsiteX25" fmla="*/ 352706 w 600727"/>
              <a:gd name="connsiteY25" fmla="*/ 220553 h 599913"/>
              <a:gd name="connsiteX26" fmla="*/ 349473 w 600727"/>
              <a:gd name="connsiteY26" fmla="*/ 272526 h 599913"/>
              <a:gd name="connsiteX27" fmla="*/ 336542 w 600727"/>
              <a:gd name="connsiteY27" fmla="*/ 272526 h 599913"/>
              <a:gd name="connsiteX28" fmla="*/ 50713 w 600727"/>
              <a:gd name="connsiteY28" fmla="*/ 183703 h 599913"/>
              <a:gd name="connsiteX29" fmla="*/ 50713 w 600727"/>
              <a:gd name="connsiteY29" fmla="*/ 209946 h 599913"/>
              <a:gd name="connsiteX30" fmla="*/ 285380 w 600727"/>
              <a:gd name="connsiteY30" fmla="*/ 209946 h 599913"/>
              <a:gd name="connsiteX31" fmla="*/ 285380 w 600727"/>
              <a:gd name="connsiteY31" fmla="*/ 183703 h 599913"/>
              <a:gd name="connsiteX32" fmla="*/ 502066 w 600727"/>
              <a:gd name="connsiteY32" fmla="*/ 180941 h 599913"/>
              <a:gd name="connsiteX33" fmla="*/ 502066 w 600727"/>
              <a:gd name="connsiteY33" fmla="*/ 199357 h 599913"/>
              <a:gd name="connsiteX34" fmla="*/ 475326 w 600727"/>
              <a:gd name="connsiteY34" fmla="*/ 199357 h 599913"/>
              <a:gd name="connsiteX35" fmla="*/ 475326 w 600727"/>
              <a:gd name="connsiteY35" fmla="*/ 221917 h 599913"/>
              <a:gd name="connsiteX36" fmla="*/ 481319 w 600727"/>
              <a:gd name="connsiteY36" fmla="*/ 221917 h 599913"/>
              <a:gd name="connsiteX37" fmla="*/ 485929 w 600727"/>
              <a:gd name="connsiteY37" fmla="*/ 272562 h 599913"/>
              <a:gd name="connsiteX38" fmla="*/ 473942 w 600727"/>
              <a:gd name="connsiteY38" fmla="*/ 272562 h 599913"/>
              <a:gd name="connsiteX39" fmla="*/ 473942 w 600727"/>
              <a:gd name="connsiteY39" fmla="*/ 296964 h 599913"/>
              <a:gd name="connsiteX40" fmla="*/ 500221 w 600727"/>
              <a:gd name="connsiteY40" fmla="*/ 296964 h 599913"/>
              <a:gd name="connsiteX41" fmla="*/ 500221 w 600727"/>
              <a:gd name="connsiteY41" fmla="*/ 326891 h 599913"/>
              <a:gd name="connsiteX42" fmla="*/ 478092 w 600727"/>
              <a:gd name="connsiteY42" fmla="*/ 326891 h 599913"/>
              <a:gd name="connsiteX43" fmla="*/ 478092 w 600727"/>
              <a:gd name="connsiteY43" fmla="*/ 351753 h 599913"/>
              <a:gd name="connsiteX44" fmla="*/ 500221 w 600727"/>
              <a:gd name="connsiteY44" fmla="*/ 351753 h 599913"/>
              <a:gd name="connsiteX45" fmla="*/ 500221 w 600727"/>
              <a:gd name="connsiteY45" fmla="*/ 416670 h 599913"/>
              <a:gd name="connsiteX46" fmla="*/ 525118 w 600727"/>
              <a:gd name="connsiteY46" fmla="*/ 416670 h 599913"/>
              <a:gd name="connsiteX47" fmla="*/ 525118 w 600727"/>
              <a:gd name="connsiteY47" fmla="*/ 351753 h 599913"/>
              <a:gd name="connsiteX48" fmla="*/ 547247 w 600727"/>
              <a:gd name="connsiteY48" fmla="*/ 351753 h 599913"/>
              <a:gd name="connsiteX49" fmla="*/ 547247 w 600727"/>
              <a:gd name="connsiteY49" fmla="*/ 326891 h 599913"/>
              <a:gd name="connsiteX50" fmla="*/ 525118 w 600727"/>
              <a:gd name="connsiteY50" fmla="*/ 326891 h 599913"/>
              <a:gd name="connsiteX51" fmla="*/ 525118 w 600727"/>
              <a:gd name="connsiteY51" fmla="*/ 296964 h 599913"/>
              <a:gd name="connsiteX52" fmla="*/ 551397 w 600727"/>
              <a:gd name="connsiteY52" fmla="*/ 296964 h 599913"/>
              <a:gd name="connsiteX53" fmla="*/ 551397 w 600727"/>
              <a:gd name="connsiteY53" fmla="*/ 272562 h 599913"/>
              <a:gd name="connsiteX54" fmla="*/ 539871 w 600727"/>
              <a:gd name="connsiteY54" fmla="*/ 272562 h 599913"/>
              <a:gd name="connsiteX55" fmla="*/ 543098 w 600727"/>
              <a:gd name="connsiteY55" fmla="*/ 221917 h 599913"/>
              <a:gd name="connsiteX56" fmla="*/ 550014 w 600727"/>
              <a:gd name="connsiteY56" fmla="*/ 221917 h 599913"/>
              <a:gd name="connsiteX57" fmla="*/ 550014 w 600727"/>
              <a:gd name="connsiteY57" fmla="*/ 199357 h 599913"/>
              <a:gd name="connsiteX58" fmla="*/ 523274 w 600727"/>
              <a:gd name="connsiteY58" fmla="*/ 199357 h 599913"/>
              <a:gd name="connsiteX59" fmla="*/ 523274 w 600727"/>
              <a:gd name="connsiteY59" fmla="*/ 180941 h 599913"/>
              <a:gd name="connsiteX60" fmla="*/ 332866 w 600727"/>
              <a:gd name="connsiteY60" fmla="*/ 180941 h 599913"/>
              <a:gd name="connsiteX61" fmla="*/ 332866 w 600727"/>
              <a:gd name="connsiteY61" fmla="*/ 200278 h 599913"/>
              <a:gd name="connsiteX62" fmla="*/ 309353 w 600727"/>
              <a:gd name="connsiteY62" fmla="*/ 200278 h 599913"/>
              <a:gd name="connsiteX63" fmla="*/ 309353 w 600727"/>
              <a:gd name="connsiteY63" fmla="*/ 220536 h 599913"/>
              <a:gd name="connsiteX64" fmla="*/ 313042 w 600727"/>
              <a:gd name="connsiteY64" fmla="*/ 220536 h 599913"/>
              <a:gd name="connsiteX65" fmla="*/ 316269 w 600727"/>
              <a:gd name="connsiteY65" fmla="*/ 272562 h 599913"/>
              <a:gd name="connsiteX66" fmla="*/ 303821 w 600727"/>
              <a:gd name="connsiteY66" fmla="*/ 272562 h 599913"/>
              <a:gd name="connsiteX67" fmla="*/ 303821 w 600727"/>
              <a:gd name="connsiteY67" fmla="*/ 296964 h 599913"/>
              <a:gd name="connsiteX68" fmla="*/ 330561 w 600727"/>
              <a:gd name="connsiteY68" fmla="*/ 296964 h 599913"/>
              <a:gd name="connsiteX69" fmla="*/ 330561 w 600727"/>
              <a:gd name="connsiteY69" fmla="*/ 328272 h 599913"/>
              <a:gd name="connsiteX70" fmla="*/ 307970 w 600727"/>
              <a:gd name="connsiteY70" fmla="*/ 331955 h 599913"/>
              <a:gd name="connsiteX71" fmla="*/ 307970 w 600727"/>
              <a:gd name="connsiteY71" fmla="*/ 355896 h 599913"/>
              <a:gd name="connsiteX72" fmla="*/ 330100 w 600727"/>
              <a:gd name="connsiteY72" fmla="*/ 351753 h 599913"/>
              <a:gd name="connsiteX73" fmla="*/ 313503 w 600727"/>
              <a:gd name="connsiteY73" fmla="*/ 409764 h 599913"/>
              <a:gd name="connsiteX74" fmla="*/ 336093 w 600727"/>
              <a:gd name="connsiteY74" fmla="*/ 419893 h 599913"/>
              <a:gd name="connsiteX75" fmla="*/ 354996 w 600727"/>
              <a:gd name="connsiteY75" fmla="*/ 347149 h 599913"/>
              <a:gd name="connsiteX76" fmla="*/ 372515 w 600727"/>
              <a:gd name="connsiteY76" fmla="*/ 344847 h 599913"/>
              <a:gd name="connsiteX77" fmla="*/ 372515 w 600727"/>
              <a:gd name="connsiteY77" fmla="*/ 321366 h 599913"/>
              <a:gd name="connsiteX78" fmla="*/ 355457 w 600727"/>
              <a:gd name="connsiteY78" fmla="*/ 324589 h 599913"/>
              <a:gd name="connsiteX79" fmla="*/ 355457 w 600727"/>
              <a:gd name="connsiteY79" fmla="*/ 296964 h 599913"/>
              <a:gd name="connsiteX80" fmla="*/ 378970 w 600727"/>
              <a:gd name="connsiteY80" fmla="*/ 296964 h 599913"/>
              <a:gd name="connsiteX81" fmla="*/ 378970 w 600727"/>
              <a:gd name="connsiteY81" fmla="*/ 272562 h 599913"/>
              <a:gd name="connsiteX82" fmla="*/ 369288 w 600727"/>
              <a:gd name="connsiteY82" fmla="*/ 272562 h 599913"/>
              <a:gd name="connsiteX83" fmla="*/ 372515 w 600727"/>
              <a:gd name="connsiteY83" fmla="*/ 220536 h 599913"/>
              <a:gd name="connsiteX84" fmla="*/ 376664 w 600727"/>
              <a:gd name="connsiteY84" fmla="*/ 220536 h 599913"/>
              <a:gd name="connsiteX85" fmla="*/ 376664 w 600727"/>
              <a:gd name="connsiteY85" fmla="*/ 200278 h 599913"/>
              <a:gd name="connsiteX86" fmla="*/ 352691 w 600727"/>
              <a:gd name="connsiteY86" fmla="*/ 200278 h 599913"/>
              <a:gd name="connsiteX87" fmla="*/ 352691 w 600727"/>
              <a:gd name="connsiteY87" fmla="*/ 180941 h 599913"/>
              <a:gd name="connsiteX88" fmla="*/ 457345 w 600727"/>
              <a:gd name="connsiteY88" fmla="*/ 180480 h 599913"/>
              <a:gd name="connsiteX89" fmla="*/ 380353 w 600727"/>
              <a:gd name="connsiteY89" fmla="*/ 197976 h 599913"/>
              <a:gd name="connsiteX90" fmla="*/ 380353 w 600727"/>
              <a:gd name="connsiteY90" fmla="*/ 345767 h 599913"/>
              <a:gd name="connsiteX91" fmla="*/ 361450 w 600727"/>
              <a:gd name="connsiteY91" fmla="*/ 410685 h 599913"/>
              <a:gd name="connsiteX92" fmla="*/ 380814 w 600727"/>
              <a:gd name="connsiteY92" fmla="*/ 418972 h 599913"/>
              <a:gd name="connsiteX93" fmla="*/ 401560 w 600727"/>
              <a:gd name="connsiteY93" fmla="*/ 345767 h 599913"/>
              <a:gd name="connsiteX94" fmla="*/ 401560 w 600727"/>
              <a:gd name="connsiteY94" fmla="*/ 214550 h 599913"/>
              <a:gd name="connsiteX95" fmla="*/ 412625 w 600727"/>
              <a:gd name="connsiteY95" fmla="*/ 212248 h 599913"/>
              <a:gd name="connsiteX96" fmla="*/ 412625 w 600727"/>
              <a:gd name="connsiteY96" fmla="*/ 387665 h 599913"/>
              <a:gd name="connsiteX97" fmla="*/ 396950 w 600727"/>
              <a:gd name="connsiteY97" fmla="*/ 387665 h 599913"/>
              <a:gd name="connsiteX98" fmla="*/ 396950 w 600727"/>
              <a:gd name="connsiteY98" fmla="*/ 412527 h 599913"/>
              <a:gd name="connsiteX99" fmla="*/ 397411 w 600727"/>
              <a:gd name="connsiteY99" fmla="*/ 414368 h 599913"/>
              <a:gd name="connsiteX100" fmla="*/ 447664 w 600727"/>
              <a:gd name="connsiteY100" fmla="*/ 408843 h 599913"/>
              <a:gd name="connsiteX101" fmla="*/ 447664 w 600727"/>
              <a:gd name="connsiteY101" fmla="*/ 387665 h 599913"/>
              <a:gd name="connsiteX102" fmla="*/ 433833 w 600727"/>
              <a:gd name="connsiteY102" fmla="*/ 387665 h 599913"/>
              <a:gd name="connsiteX103" fmla="*/ 433833 w 600727"/>
              <a:gd name="connsiteY103" fmla="*/ 207644 h 599913"/>
              <a:gd name="connsiteX104" fmla="*/ 446741 w 600727"/>
              <a:gd name="connsiteY104" fmla="*/ 204882 h 599913"/>
              <a:gd name="connsiteX105" fmla="*/ 446741 w 600727"/>
              <a:gd name="connsiteY105" fmla="*/ 330113 h 599913"/>
              <a:gd name="connsiteX106" fmla="*/ 465644 w 600727"/>
              <a:gd name="connsiteY106" fmla="*/ 417591 h 599913"/>
              <a:gd name="connsiteX107" fmla="*/ 487773 w 600727"/>
              <a:gd name="connsiteY107" fmla="*/ 412066 h 599913"/>
              <a:gd name="connsiteX108" fmla="*/ 485007 w 600727"/>
              <a:gd name="connsiteY108" fmla="*/ 408383 h 599913"/>
              <a:gd name="connsiteX109" fmla="*/ 467488 w 600727"/>
              <a:gd name="connsiteY109" fmla="*/ 330574 h 599913"/>
              <a:gd name="connsiteX110" fmla="*/ 467949 w 600727"/>
              <a:gd name="connsiteY110" fmla="*/ 201199 h 599913"/>
              <a:gd name="connsiteX111" fmla="*/ 473481 w 600727"/>
              <a:gd name="connsiteY111" fmla="*/ 199817 h 599913"/>
              <a:gd name="connsiteX112" fmla="*/ 300594 w 600727"/>
              <a:gd name="connsiteY112" fmla="*/ 0 h 599913"/>
              <a:gd name="connsiteX113" fmla="*/ 600727 w 600727"/>
              <a:gd name="connsiteY113" fmla="*/ 300187 h 599913"/>
              <a:gd name="connsiteX114" fmla="*/ 300594 w 600727"/>
              <a:gd name="connsiteY114" fmla="*/ 599913 h 599913"/>
              <a:gd name="connsiteX115" fmla="*/ 0 w 600727"/>
              <a:gd name="connsiteY115" fmla="*/ 300187 h 599913"/>
              <a:gd name="connsiteX116" fmla="*/ 300594 w 600727"/>
              <a:gd name="connsiteY116" fmla="*/ 0 h 59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600727" h="599913">
                <a:moveTo>
                  <a:pt x="123122" y="333310"/>
                </a:moveTo>
                <a:lnTo>
                  <a:pt x="209744" y="333310"/>
                </a:lnTo>
                <a:lnTo>
                  <a:pt x="193157" y="389947"/>
                </a:lnTo>
                <a:lnTo>
                  <a:pt x="140630" y="389947"/>
                </a:lnTo>
                <a:close/>
                <a:moveTo>
                  <a:pt x="108833" y="260088"/>
                </a:moveTo>
                <a:lnTo>
                  <a:pt x="227735" y="260088"/>
                </a:lnTo>
                <a:lnTo>
                  <a:pt x="227735" y="307545"/>
                </a:lnTo>
                <a:lnTo>
                  <a:pt x="108833" y="307545"/>
                </a:lnTo>
                <a:close/>
                <a:moveTo>
                  <a:pt x="69155" y="234809"/>
                </a:moveTo>
                <a:lnTo>
                  <a:pt x="69155" y="333336"/>
                </a:lnTo>
                <a:lnTo>
                  <a:pt x="89901" y="333336"/>
                </a:lnTo>
                <a:lnTo>
                  <a:pt x="107421" y="389967"/>
                </a:lnTo>
                <a:lnTo>
                  <a:pt x="49330" y="389967"/>
                </a:lnTo>
                <a:lnTo>
                  <a:pt x="49330" y="412527"/>
                </a:lnTo>
                <a:lnTo>
                  <a:pt x="284458" y="412527"/>
                </a:lnTo>
                <a:lnTo>
                  <a:pt x="284458" y="389967"/>
                </a:lnTo>
                <a:lnTo>
                  <a:pt x="226367" y="389967"/>
                </a:lnTo>
                <a:lnTo>
                  <a:pt x="242965" y="333336"/>
                </a:lnTo>
                <a:lnTo>
                  <a:pt x="266016" y="333336"/>
                </a:lnTo>
                <a:lnTo>
                  <a:pt x="266016" y="234809"/>
                </a:lnTo>
                <a:close/>
                <a:moveTo>
                  <a:pt x="502555" y="221886"/>
                </a:moveTo>
                <a:lnTo>
                  <a:pt x="521878" y="221886"/>
                </a:lnTo>
                <a:lnTo>
                  <a:pt x="518658" y="272527"/>
                </a:lnTo>
                <a:lnTo>
                  <a:pt x="507156" y="272527"/>
                </a:lnTo>
                <a:close/>
                <a:moveTo>
                  <a:pt x="333309" y="220553"/>
                </a:moveTo>
                <a:lnTo>
                  <a:pt x="352706" y="220553"/>
                </a:lnTo>
                <a:lnTo>
                  <a:pt x="349473" y="272526"/>
                </a:lnTo>
                <a:lnTo>
                  <a:pt x="336542" y="272526"/>
                </a:lnTo>
                <a:close/>
                <a:moveTo>
                  <a:pt x="50713" y="183703"/>
                </a:moveTo>
                <a:lnTo>
                  <a:pt x="50713" y="209946"/>
                </a:lnTo>
                <a:lnTo>
                  <a:pt x="285380" y="209946"/>
                </a:lnTo>
                <a:lnTo>
                  <a:pt x="285380" y="183703"/>
                </a:lnTo>
                <a:close/>
                <a:moveTo>
                  <a:pt x="502066" y="180941"/>
                </a:moveTo>
                <a:lnTo>
                  <a:pt x="502066" y="199357"/>
                </a:lnTo>
                <a:lnTo>
                  <a:pt x="475326" y="199357"/>
                </a:lnTo>
                <a:lnTo>
                  <a:pt x="475326" y="221917"/>
                </a:lnTo>
                <a:lnTo>
                  <a:pt x="481319" y="221917"/>
                </a:lnTo>
                <a:lnTo>
                  <a:pt x="485929" y="272562"/>
                </a:lnTo>
                <a:lnTo>
                  <a:pt x="473942" y="272562"/>
                </a:lnTo>
                <a:lnTo>
                  <a:pt x="473942" y="296964"/>
                </a:lnTo>
                <a:lnTo>
                  <a:pt x="500221" y="296964"/>
                </a:lnTo>
                <a:lnTo>
                  <a:pt x="500221" y="326891"/>
                </a:lnTo>
                <a:lnTo>
                  <a:pt x="478092" y="326891"/>
                </a:lnTo>
                <a:lnTo>
                  <a:pt x="478092" y="351753"/>
                </a:lnTo>
                <a:lnTo>
                  <a:pt x="500221" y="351753"/>
                </a:lnTo>
                <a:lnTo>
                  <a:pt x="500221" y="416670"/>
                </a:lnTo>
                <a:lnTo>
                  <a:pt x="525118" y="416670"/>
                </a:lnTo>
                <a:lnTo>
                  <a:pt x="525118" y="351753"/>
                </a:lnTo>
                <a:lnTo>
                  <a:pt x="547247" y="351753"/>
                </a:lnTo>
                <a:lnTo>
                  <a:pt x="547247" y="326891"/>
                </a:lnTo>
                <a:lnTo>
                  <a:pt x="525118" y="326891"/>
                </a:lnTo>
                <a:lnTo>
                  <a:pt x="525118" y="296964"/>
                </a:lnTo>
                <a:lnTo>
                  <a:pt x="551397" y="296964"/>
                </a:lnTo>
                <a:lnTo>
                  <a:pt x="551397" y="272562"/>
                </a:lnTo>
                <a:lnTo>
                  <a:pt x="539871" y="272562"/>
                </a:lnTo>
                <a:lnTo>
                  <a:pt x="543098" y="221917"/>
                </a:lnTo>
                <a:lnTo>
                  <a:pt x="550014" y="221917"/>
                </a:lnTo>
                <a:lnTo>
                  <a:pt x="550014" y="199357"/>
                </a:lnTo>
                <a:lnTo>
                  <a:pt x="523274" y="199357"/>
                </a:lnTo>
                <a:lnTo>
                  <a:pt x="523274" y="180941"/>
                </a:lnTo>
                <a:close/>
                <a:moveTo>
                  <a:pt x="332866" y="180941"/>
                </a:moveTo>
                <a:lnTo>
                  <a:pt x="332866" y="200278"/>
                </a:lnTo>
                <a:lnTo>
                  <a:pt x="309353" y="200278"/>
                </a:lnTo>
                <a:lnTo>
                  <a:pt x="309353" y="220536"/>
                </a:lnTo>
                <a:lnTo>
                  <a:pt x="313042" y="220536"/>
                </a:lnTo>
                <a:lnTo>
                  <a:pt x="316269" y="272562"/>
                </a:lnTo>
                <a:lnTo>
                  <a:pt x="303821" y="272562"/>
                </a:lnTo>
                <a:lnTo>
                  <a:pt x="303821" y="296964"/>
                </a:lnTo>
                <a:lnTo>
                  <a:pt x="330561" y="296964"/>
                </a:lnTo>
                <a:lnTo>
                  <a:pt x="330561" y="328272"/>
                </a:lnTo>
                <a:lnTo>
                  <a:pt x="307970" y="331955"/>
                </a:lnTo>
                <a:lnTo>
                  <a:pt x="307970" y="355896"/>
                </a:lnTo>
                <a:lnTo>
                  <a:pt x="330100" y="351753"/>
                </a:lnTo>
                <a:cubicBezTo>
                  <a:pt x="327795" y="376615"/>
                  <a:pt x="313503" y="409304"/>
                  <a:pt x="313503" y="409764"/>
                </a:cubicBezTo>
                <a:lnTo>
                  <a:pt x="336093" y="419893"/>
                </a:lnTo>
                <a:cubicBezTo>
                  <a:pt x="337015" y="418052"/>
                  <a:pt x="354535" y="377075"/>
                  <a:pt x="354996" y="347149"/>
                </a:cubicBezTo>
                <a:lnTo>
                  <a:pt x="372515" y="344847"/>
                </a:lnTo>
                <a:lnTo>
                  <a:pt x="372515" y="321366"/>
                </a:lnTo>
                <a:lnTo>
                  <a:pt x="355457" y="324589"/>
                </a:lnTo>
                <a:lnTo>
                  <a:pt x="355457" y="296964"/>
                </a:lnTo>
                <a:lnTo>
                  <a:pt x="378970" y="296964"/>
                </a:lnTo>
                <a:lnTo>
                  <a:pt x="378970" y="272562"/>
                </a:lnTo>
                <a:lnTo>
                  <a:pt x="369288" y="272562"/>
                </a:lnTo>
                <a:lnTo>
                  <a:pt x="372515" y="220536"/>
                </a:lnTo>
                <a:lnTo>
                  <a:pt x="376664" y="220536"/>
                </a:lnTo>
                <a:lnTo>
                  <a:pt x="376664" y="200278"/>
                </a:lnTo>
                <a:lnTo>
                  <a:pt x="352691" y="200278"/>
                </a:lnTo>
                <a:lnTo>
                  <a:pt x="352691" y="180941"/>
                </a:lnTo>
                <a:close/>
                <a:moveTo>
                  <a:pt x="457345" y="180480"/>
                </a:moveTo>
                <a:lnTo>
                  <a:pt x="380353" y="197976"/>
                </a:lnTo>
                <a:lnTo>
                  <a:pt x="380353" y="345767"/>
                </a:lnTo>
                <a:cubicBezTo>
                  <a:pt x="380353" y="364184"/>
                  <a:pt x="366522" y="398714"/>
                  <a:pt x="361450" y="410685"/>
                </a:cubicBezTo>
                <a:lnTo>
                  <a:pt x="380814" y="418972"/>
                </a:lnTo>
                <a:cubicBezTo>
                  <a:pt x="381736" y="417131"/>
                  <a:pt x="401560" y="372471"/>
                  <a:pt x="401560" y="345767"/>
                </a:cubicBezTo>
                <a:lnTo>
                  <a:pt x="401560" y="214550"/>
                </a:lnTo>
                <a:lnTo>
                  <a:pt x="412625" y="212248"/>
                </a:lnTo>
                <a:lnTo>
                  <a:pt x="412625" y="387665"/>
                </a:lnTo>
                <a:lnTo>
                  <a:pt x="396950" y="387665"/>
                </a:lnTo>
                <a:lnTo>
                  <a:pt x="396950" y="412527"/>
                </a:lnTo>
                <a:lnTo>
                  <a:pt x="397411" y="414368"/>
                </a:lnTo>
                <a:lnTo>
                  <a:pt x="447664" y="408843"/>
                </a:lnTo>
                <a:lnTo>
                  <a:pt x="447664" y="387665"/>
                </a:lnTo>
                <a:lnTo>
                  <a:pt x="433833" y="387665"/>
                </a:lnTo>
                <a:lnTo>
                  <a:pt x="433833" y="207644"/>
                </a:lnTo>
                <a:lnTo>
                  <a:pt x="446741" y="204882"/>
                </a:lnTo>
                <a:lnTo>
                  <a:pt x="446741" y="330113"/>
                </a:lnTo>
                <a:cubicBezTo>
                  <a:pt x="446280" y="334257"/>
                  <a:pt x="445358" y="385363"/>
                  <a:pt x="465644" y="417591"/>
                </a:cubicBezTo>
                <a:cubicBezTo>
                  <a:pt x="473020" y="415289"/>
                  <a:pt x="480397" y="413447"/>
                  <a:pt x="487773" y="412066"/>
                </a:cubicBezTo>
                <a:lnTo>
                  <a:pt x="485007" y="408383"/>
                </a:lnTo>
                <a:cubicBezTo>
                  <a:pt x="466105" y="381679"/>
                  <a:pt x="467488" y="331034"/>
                  <a:pt x="467488" y="330574"/>
                </a:cubicBezTo>
                <a:lnTo>
                  <a:pt x="467949" y="201199"/>
                </a:lnTo>
                <a:lnTo>
                  <a:pt x="473481" y="199817"/>
                </a:lnTo>
                <a:close/>
                <a:moveTo>
                  <a:pt x="300594" y="0"/>
                </a:moveTo>
                <a:cubicBezTo>
                  <a:pt x="466566" y="0"/>
                  <a:pt x="600727" y="134439"/>
                  <a:pt x="600727" y="300187"/>
                </a:cubicBezTo>
                <a:cubicBezTo>
                  <a:pt x="600727" y="465934"/>
                  <a:pt x="466566" y="599913"/>
                  <a:pt x="300594" y="599913"/>
                </a:cubicBezTo>
                <a:cubicBezTo>
                  <a:pt x="134622" y="599913"/>
                  <a:pt x="0" y="465934"/>
                  <a:pt x="0" y="300187"/>
                </a:cubicBezTo>
                <a:cubicBezTo>
                  <a:pt x="0" y="134439"/>
                  <a:pt x="134622" y="0"/>
                  <a:pt x="300594" y="0"/>
                </a:cubicBezTo>
                <a:close/>
              </a:path>
            </a:pathLst>
          </a:custGeom>
          <a:solidFill>
            <a:srgbClr val="00DE00"/>
          </a:solidFill>
          <a:ln>
            <a:noFill/>
          </a:ln>
        </p:spPr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1B38297C-FB16-4F39-913F-0038B845F023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8594" b="89844" l="8594" r="90820">
                        <a14:foregroundMark x1="50000" y1="8984" x2="50977" y2="11523"/>
                        <a14:foregroundMark x1="8789" y1="50391" x2="9961" y2="51172"/>
                        <a14:foregroundMark x1="90820" y1="47852" x2="90820" y2="47852"/>
                        <a14:foregroundMark x1="71289" y1="51367" x2="71289" y2="53906"/>
                        <a14:foregroundMark x1="41992" y1="51953" x2="42383" y2="55664"/>
                        <a14:foregroundMark x1="51758" y1="62305" x2="51172" y2="64844"/>
                        <a14:foregroundMark x1="59375" y1="82422" x2="63672" y2="85352"/>
                        <a14:foregroundMark x1="86133" y1="69336" x2="86133" y2="69336"/>
                        <a14:foregroundMark x1="88086" y1="64648" x2="88086" y2="64648"/>
                        <a14:foregroundMark x1="16406" y1="63867" x2="16406" y2="63867"/>
                        <a14:foregroundMark x1="16211" y1="69141" x2="16211" y2="69141"/>
                        <a14:foregroundMark x1="69141" y1="53711" x2="66602" y2="53320"/>
                        <a14:backgroundMark x1="17969" y1="6445" x2="8594" y2="13477"/>
                        <a14:backgroundMark x1="8594" y1="13477" x2="7813" y2="18359"/>
                        <a14:backgroundMark x1="41211" y1="32031" x2="48438" y2="36328"/>
                        <a14:backgroundMark x1="48438" y1="36328" x2="66016" y2="37500"/>
                        <a14:backgroundMark x1="66016" y1="37500" x2="66406" y2="37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35" t="6857" r="6640" b="6286"/>
          <a:stretch/>
        </p:blipFill>
        <p:spPr>
          <a:xfrm>
            <a:off x="1511153" y="4115838"/>
            <a:ext cx="1888508" cy="1900157"/>
          </a:xfrm>
          <a:prstGeom prst="rect">
            <a:avLst/>
          </a:prstGeom>
        </p:spPr>
      </p:pic>
      <p:sp>
        <p:nvSpPr>
          <p:cNvPr id="63" name="TextBox 3">
            <a:extLst>
              <a:ext uri="{FF2B5EF4-FFF2-40B4-BE49-F238E27FC236}">
                <a16:creationId xmlns:a16="http://schemas.microsoft.com/office/drawing/2014/main" id="{F8813D67-4281-4B48-BFE2-B3B3C8C87A68}"/>
              </a:ext>
            </a:extLst>
          </p:cNvPr>
          <p:cNvSpPr txBox="1"/>
          <p:nvPr/>
        </p:nvSpPr>
        <p:spPr>
          <a:xfrm>
            <a:off x="4296783" y="1717822"/>
            <a:ext cx="3018217" cy="646331"/>
          </a:xfrm>
          <a:custGeom>
            <a:avLst/>
            <a:gdLst>
              <a:gd name="connsiteX0" fmla="*/ 329137 w 607639"/>
              <a:gd name="connsiteY0" fmla="*/ 514028 h 606722"/>
              <a:gd name="connsiteX1" fmla="*/ 303770 w 607639"/>
              <a:gd name="connsiteY1" fmla="*/ 539268 h 606722"/>
              <a:gd name="connsiteX2" fmla="*/ 329137 w 607639"/>
              <a:gd name="connsiteY2" fmla="*/ 564596 h 606722"/>
              <a:gd name="connsiteX3" fmla="*/ 354415 w 607639"/>
              <a:gd name="connsiteY3" fmla="*/ 539268 h 606722"/>
              <a:gd name="connsiteX4" fmla="*/ 329137 w 607639"/>
              <a:gd name="connsiteY4" fmla="*/ 514028 h 606722"/>
              <a:gd name="connsiteX5" fmla="*/ 472616 w 607639"/>
              <a:gd name="connsiteY5" fmla="*/ 185376 h 606722"/>
              <a:gd name="connsiteX6" fmla="*/ 548539 w 607639"/>
              <a:gd name="connsiteY6" fmla="*/ 185376 h 606722"/>
              <a:gd name="connsiteX7" fmla="*/ 607639 w 607639"/>
              <a:gd name="connsiteY7" fmla="*/ 244388 h 606722"/>
              <a:gd name="connsiteX8" fmla="*/ 607639 w 607639"/>
              <a:gd name="connsiteY8" fmla="*/ 362322 h 606722"/>
              <a:gd name="connsiteX9" fmla="*/ 548539 w 607639"/>
              <a:gd name="connsiteY9" fmla="*/ 421333 h 606722"/>
              <a:gd name="connsiteX10" fmla="*/ 303770 w 607639"/>
              <a:gd name="connsiteY10" fmla="*/ 421333 h 606722"/>
              <a:gd name="connsiteX11" fmla="*/ 303770 w 607639"/>
              <a:gd name="connsiteY11" fmla="*/ 471902 h 606722"/>
              <a:gd name="connsiteX12" fmla="*/ 421971 w 607639"/>
              <a:gd name="connsiteY12" fmla="*/ 471902 h 606722"/>
              <a:gd name="connsiteX13" fmla="*/ 421971 w 607639"/>
              <a:gd name="connsiteY13" fmla="*/ 547711 h 606722"/>
              <a:gd name="connsiteX14" fmla="*/ 362870 w 607639"/>
              <a:gd name="connsiteY14" fmla="*/ 606722 h 606722"/>
              <a:gd name="connsiteX15" fmla="*/ 244758 w 607639"/>
              <a:gd name="connsiteY15" fmla="*/ 606722 h 606722"/>
              <a:gd name="connsiteX16" fmla="*/ 185658 w 607639"/>
              <a:gd name="connsiteY16" fmla="*/ 547711 h 606722"/>
              <a:gd name="connsiteX17" fmla="*/ 185658 w 607639"/>
              <a:gd name="connsiteY17" fmla="*/ 328639 h 606722"/>
              <a:gd name="connsiteX18" fmla="*/ 472616 w 607639"/>
              <a:gd name="connsiteY18" fmla="*/ 328639 h 606722"/>
              <a:gd name="connsiteX19" fmla="*/ 278502 w 607639"/>
              <a:gd name="connsiteY19" fmla="*/ 42126 h 606722"/>
              <a:gd name="connsiteX20" fmla="*/ 253135 w 607639"/>
              <a:gd name="connsiteY20" fmla="*/ 67455 h 606722"/>
              <a:gd name="connsiteX21" fmla="*/ 278502 w 607639"/>
              <a:gd name="connsiteY21" fmla="*/ 92694 h 606722"/>
              <a:gd name="connsiteX22" fmla="*/ 303780 w 607639"/>
              <a:gd name="connsiteY22" fmla="*/ 67455 h 606722"/>
              <a:gd name="connsiteX23" fmla="*/ 278502 w 607639"/>
              <a:gd name="connsiteY23" fmla="*/ 42126 h 606722"/>
              <a:gd name="connsiteX24" fmla="*/ 244769 w 607639"/>
              <a:gd name="connsiteY24" fmla="*/ 0 h 606722"/>
              <a:gd name="connsiteX25" fmla="*/ 362881 w 607639"/>
              <a:gd name="connsiteY25" fmla="*/ 0 h 606722"/>
              <a:gd name="connsiteX26" fmla="*/ 421981 w 607639"/>
              <a:gd name="connsiteY26" fmla="*/ 59012 h 606722"/>
              <a:gd name="connsiteX27" fmla="*/ 421981 w 607639"/>
              <a:gd name="connsiteY27" fmla="*/ 278083 h 606722"/>
              <a:gd name="connsiteX28" fmla="*/ 135023 w 607639"/>
              <a:gd name="connsiteY28" fmla="*/ 278083 h 606722"/>
              <a:gd name="connsiteX29" fmla="*/ 135023 w 607639"/>
              <a:gd name="connsiteY29" fmla="*/ 421346 h 606722"/>
              <a:gd name="connsiteX30" fmla="*/ 59100 w 607639"/>
              <a:gd name="connsiteY30" fmla="*/ 421346 h 606722"/>
              <a:gd name="connsiteX31" fmla="*/ 0 w 607639"/>
              <a:gd name="connsiteY31" fmla="*/ 362335 h 606722"/>
              <a:gd name="connsiteX32" fmla="*/ 0 w 607639"/>
              <a:gd name="connsiteY32" fmla="*/ 244400 h 606722"/>
              <a:gd name="connsiteX33" fmla="*/ 59100 w 607639"/>
              <a:gd name="connsiteY33" fmla="*/ 185389 h 606722"/>
              <a:gd name="connsiteX34" fmla="*/ 303780 w 607639"/>
              <a:gd name="connsiteY34" fmla="*/ 185389 h 606722"/>
              <a:gd name="connsiteX35" fmla="*/ 303780 w 607639"/>
              <a:gd name="connsiteY35" fmla="*/ 134820 h 606722"/>
              <a:gd name="connsiteX36" fmla="*/ 185668 w 607639"/>
              <a:gd name="connsiteY36" fmla="*/ 134820 h 606722"/>
              <a:gd name="connsiteX37" fmla="*/ 185668 w 607639"/>
              <a:gd name="connsiteY37" fmla="*/ 59012 h 606722"/>
              <a:gd name="connsiteX38" fmla="*/ 244769 w 607639"/>
              <a:gd name="connsiteY3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639" h="606722">
                <a:moveTo>
                  <a:pt x="329137" y="514028"/>
                </a:moveTo>
                <a:cubicBezTo>
                  <a:pt x="315163" y="514028"/>
                  <a:pt x="303770" y="525315"/>
                  <a:pt x="303770" y="539268"/>
                </a:cubicBezTo>
                <a:cubicBezTo>
                  <a:pt x="303770" y="553221"/>
                  <a:pt x="315163" y="564596"/>
                  <a:pt x="329137" y="564596"/>
                </a:cubicBezTo>
                <a:cubicBezTo>
                  <a:pt x="343111" y="564596"/>
                  <a:pt x="354415" y="553221"/>
                  <a:pt x="354415" y="539268"/>
                </a:cubicBezTo>
                <a:cubicBezTo>
                  <a:pt x="354415" y="525315"/>
                  <a:pt x="343111" y="514028"/>
                  <a:pt x="329137" y="514028"/>
                </a:cubicBezTo>
                <a:close/>
                <a:moveTo>
                  <a:pt x="472616" y="185376"/>
                </a:moveTo>
                <a:lnTo>
                  <a:pt x="548539" y="185376"/>
                </a:lnTo>
                <a:cubicBezTo>
                  <a:pt x="581115" y="185376"/>
                  <a:pt x="607639" y="211860"/>
                  <a:pt x="607639" y="244388"/>
                </a:cubicBezTo>
                <a:lnTo>
                  <a:pt x="607639" y="362322"/>
                </a:lnTo>
                <a:cubicBezTo>
                  <a:pt x="607639" y="394849"/>
                  <a:pt x="581115" y="421333"/>
                  <a:pt x="548539" y="421333"/>
                </a:cubicBezTo>
                <a:lnTo>
                  <a:pt x="303770" y="421333"/>
                </a:lnTo>
                <a:lnTo>
                  <a:pt x="303770" y="471902"/>
                </a:lnTo>
                <a:lnTo>
                  <a:pt x="421971" y="471902"/>
                </a:lnTo>
                <a:lnTo>
                  <a:pt x="421971" y="547711"/>
                </a:lnTo>
                <a:cubicBezTo>
                  <a:pt x="421971" y="580238"/>
                  <a:pt x="395447" y="606722"/>
                  <a:pt x="362870" y="606722"/>
                </a:cubicBezTo>
                <a:lnTo>
                  <a:pt x="244758" y="606722"/>
                </a:lnTo>
                <a:cubicBezTo>
                  <a:pt x="212182" y="606722"/>
                  <a:pt x="185658" y="580238"/>
                  <a:pt x="185658" y="547711"/>
                </a:cubicBezTo>
                <a:lnTo>
                  <a:pt x="185658" y="328639"/>
                </a:lnTo>
                <a:lnTo>
                  <a:pt x="472616" y="328639"/>
                </a:lnTo>
                <a:close/>
                <a:moveTo>
                  <a:pt x="278502" y="42126"/>
                </a:moveTo>
                <a:cubicBezTo>
                  <a:pt x="264528" y="42126"/>
                  <a:pt x="253135" y="53413"/>
                  <a:pt x="253135" y="67455"/>
                </a:cubicBezTo>
                <a:cubicBezTo>
                  <a:pt x="253135" y="81408"/>
                  <a:pt x="264528" y="92694"/>
                  <a:pt x="278502" y="92694"/>
                </a:cubicBezTo>
                <a:cubicBezTo>
                  <a:pt x="292476" y="92694"/>
                  <a:pt x="303780" y="81408"/>
                  <a:pt x="303780" y="67455"/>
                </a:cubicBezTo>
                <a:cubicBezTo>
                  <a:pt x="303780" y="53413"/>
                  <a:pt x="292476" y="42126"/>
                  <a:pt x="278502" y="42126"/>
                </a:cubicBezTo>
                <a:close/>
                <a:moveTo>
                  <a:pt x="244769" y="0"/>
                </a:moveTo>
                <a:lnTo>
                  <a:pt x="362881" y="0"/>
                </a:lnTo>
                <a:cubicBezTo>
                  <a:pt x="395457" y="0"/>
                  <a:pt x="421981" y="26484"/>
                  <a:pt x="421981" y="59012"/>
                </a:cubicBezTo>
                <a:lnTo>
                  <a:pt x="421981" y="278083"/>
                </a:lnTo>
                <a:lnTo>
                  <a:pt x="135023" y="278083"/>
                </a:lnTo>
                <a:lnTo>
                  <a:pt x="135023" y="421346"/>
                </a:lnTo>
                <a:lnTo>
                  <a:pt x="59100" y="421346"/>
                </a:lnTo>
                <a:cubicBezTo>
                  <a:pt x="26524" y="421346"/>
                  <a:pt x="0" y="394862"/>
                  <a:pt x="0" y="362335"/>
                </a:cubicBezTo>
                <a:lnTo>
                  <a:pt x="0" y="244400"/>
                </a:lnTo>
                <a:cubicBezTo>
                  <a:pt x="0" y="211873"/>
                  <a:pt x="26524" y="185389"/>
                  <a:pt x="59100" y="185389"/>
                </a:cubicBezTo>
                <a:lnTo>
                  <a:pt x="303780" y="185389"/>
                </a:lnTo>
                <a:lnTo>
                  <a:pt x="303780" y="134820"/>
                </a:lnTo>
                <a:lnTo>
                  <a:pt x="185668" y="134820"/>
                </a:lnTo>
                <a:lnTo>
                  <a:pt x="185668" y="59012"/>
                </a:lnTo>
                <a:cubicBezTo>
                  <a:pt x="185668" y="26484"/>
                  <a:pt x="212192" y="0"/>
                  <a:pt x="244769" y="0"/>
                </a:cubicBezTo>
                <a:close/>
              </a:path>
            </a:pathLst>
          </a:cu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2</a:t>
            </a:r>
            <a:r>
              <a:rPr lang="zh-CN" altLang="en-US" sz="3600" b="1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万</a:t>
            </a:r>
            <a:r>
              <a:rPr lang="en-US" altLang="zh-CN" sz="3600" b="1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7927</a:t>
            </a:r>
            <a:r>
              <a:rPr lang="zh-CN" altLang="en-US" sz="3600" b="1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条</a:t>
            </a:r>
            <a:endParaRPr lang="en-US" altLang="zh-CN" sz="3600" b="1" dirty="0"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4D1B7D7-28DB-496E-963F-8E4F0559D72B}"/>
              </a:ext>
            </a:extLst>
          </p:cNvPr>
          <p:cNvSpPr txBox="1"/>
          <p:nvPr/>
        </p:nvSpPr>
        <p:spPr>
          <a:xfrm>
            <a:off x="4401529" y="4206940"/>
            <a:ext cx="1778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2143</a:t>
            </a:r>
            <a:r>
              <a:rPr lang="zh-CN" altLang="en-US" sz="3600" b="1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条</a:t>
            </a:r>
            <a:endParaRPr lang="en-US" altLang="zh-CN" sz="3600" b="1" dirty="0"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0A8DA89-FB89-4C8C-BA82-56111A2A5A60}"/>
              </a:ext>
            </a:extLst>
          </p:cNvPr>
          <p:cNvSpPr txBox="1"/>
          <p:nvPr/>
        </p:nvSpPr>
        <p:spPr>
          <a:xfrm>
            <a:off x="4392897" y="5006268"/>
            <a:ext cx="233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2</a:t>
            </a:r>
            <a:r>
              <a:rPr lang="zh-CN" altLang="en-US" sz="32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个维度</a:t>
            </a:r>
            <a:endParaRPr lang="en-US" altLang="zh-CN" sz="3200" dirty="0"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E221610C-5314-4822-875A-981D7ABA3170}"/>
              </a:ext>
            </a:extLst>
          </p:cNvPr>
          <p:cNvSpPr txBox="1"/>
          <p:nvPr/>
        </p:nvSpPr>
        <p:spPr>
          <a:xfrm>
            <a:off x="4338104" y="2500023"/>
            <a:ext cx="233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19</a:t>
            </a:r>
            <a:r>
              <a:rPr lang="zh-CN" altLang="en-US" sz="32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个维度</a:t>
            </a:r>
            <a:endParaRPr lang="en-US" altLang="zh-CN" sz="3200" dirty="0"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68" name="snakes_359079">
            <a:extLst>
              <a:ext uri="{FF2B5EF4-FFF2-40B4-BE49-F238E27FC236}">
                <a16:creationId xmlns:a16="http://schemas.microsoft.com/office/drawing/2014/main" id="{D7BC6AF1-C4C5-4EA0-A95A-A3B67E32FC5C}"/>
              </a:ext>
            </a:extLst>
          </p:cNvPr>
          <p:cNvSpPr>
            <a:spLocks noChangeAspect="1"/>
          </p:cNvSpPr>
          <p:nvPr/>
        </p:nvSpPr>
        <p:spPr bwMode="auto">
          <a:xfrm>
            <a:off x="2131543" y="-4709479"/>
            <a:ext cx="2903144" cy="2898759"/>
          </a:xfrm>
          <a:custGeom>
            <a:avLst/>
            <a:gdLst>
              <a:gd name="connsiteX0" fmla="*/ 327141 w 607639"/>
              <a:gd name="connsiteY0" fmla="*/ 482244 h 606722"/>
              <a:gd name="connsiteX1" fmla="*/ 350498 w 607639"/>
              <a:gd name="connsiteY1" fmla="*/ 505566 h 606722"/>
              <a:gd name="connsiteX2" fmla="*/ 327141 w 607639"/>
              <a:gd name="connsiteY2" fmla="*/ 528888 h 606722"/>
              <a:gd name="connsiteX3" fmla="*/ 303784 w 607639"/>
              <a:gd name="connsiteY3" fmla="*/ 505566 h 606722"/>
              <a:gd name="connsiteX4" fmla="*/ 327141 w 607639"/>
              <a:gd name="connsiteY4" fmla="*/ 482244 h 606722"/>
              <a:gd name="connsiteX5" fmla="*/ 451791 w 607639"/>
              <a:gd name="connsiteY5" fmla="*/ 202270 h 606722"/>
              <a:gd name="connsiteX6" fmla="*/ 451791 w 607639"/>
              <a:gd name="connsiteY6" fmla="*/ 326689 h 606722"/>
              <a:gd name="connsiteX7" fmla="*/ 202576 w 607639"/>
              <a:gd name="connsiteY7" fmla="*/ 326689 h 606722"/>
              <a:gd name="connsiteX8" fmla="*/ 202576 w 607639"/>
              <a:gd name="connsiteY8" fmla="*/ 505587 h 606722"/>
              <a:gd name="connsiteX9" fmla="*/ 257047 w 607639"/>
              <a:gd name="connsiteY9" fmla="*/ 560065 h 606722"/>
              <a:gd name="connsiteX10" fmla="*/ 350503 w 607639"/>
              <a:gd name="connsiteY10" fmla="*/ 560065 h 606722"/>
              <a:gd name="connsiteX11" fmla="*/ 405063 w 607639"/>
              <a:gd name="connsiteY11" fmla="*/ 505587 h 606722"/>
              <a:gd name="connsiteX12" fmla="*/ 405063 w 607639"/>
              <a:gd name="connsiteY12" fmla="*/ 451109 h 606722"/>
              <a:gd name="connsiteX13" fmla="*/ 303775 w 607639"/>
              <a:gd name="connsiteY13" fmla="*/ 451109 h 606722"/>
              <a:gd name="connsiteX14" fmla="*/ 303775 w 607639"/>
              <a:gd name="connsiteY14" fmla="*/ 404452 h 606722"/>
              <a:gd name="connsiteX15" fmla="*/ 506351 w 607639"/>
              <a:gd name="connsiteY15" fmla="*/ 404452 h 606722"/>
              <a:gd name="connsiteX16" fmla="*/ 560911 w 607639"/>
              <a:gd name="connsiteY16" fmla="*/ 349974 h 606722"/>
              <a:gd name="connsiteX17" fmla="*/ 560911 w 607639"/>
              <a:gd name="connsiteY17" fmla="*/ 256659 h 606722"/>
              <a:gd name="connsiteX18" fmla="*/ 506351 w 607639"/>
              <a:gd name="connsiteY18" fmla="*/ 202270 h 606722"/>
              <a:gd name="connsiteX19" fmla="*/ 280427 w 607639"/>
              <a:gd name="connsiteY19" fmla="*/ 77763 h 606722"/>
              <a:gd name="connsiteX20" fmla="*/ 303784 w 607639"/>
              <a:gd name="connsiteY20" fmla="*/ 101085 h 606722"/>
              <a:gd name="connsiteX21" fmla="*/ 280427 w 607639"/>
              <a:gd name="connsiteY21" fmla="*/ 124407 h 606722"/>
              <a:gd name="connsiteX22" fmla="*/ 257070 w 607639"/>
              <a:gd name="connsiteY22" fmla="*/ 101085 h 606722"/>
              <a:gd name="connsiteX23" fmla="*/ 280427 w 607639"/>
              <a:gd name="connsiteY23" fmla="*/ 77763 h 606722"/>
              <a:gd name="connsiteX24" fmla="*/ 257047 w 607639"/>
              <a:gd name="connsiteY24" fmla="*/ 46657 h 606722"/>
              <a:gd name="connsiteX25" fmla="*/ 202576 w 607639"/>
              <a:gd name="connsiteY25" fmla="*/ 101135 h 606722"/>
              <a:gd name="connsiteX26" fmla="*/ 202576 w 607639"/>
              <a:gd name="connsiteY26" fmla="*/ 155524 h 606722"/>
              <a:gd name="connsiteX27" fmla="*/ 303775 w 607639"/>
              <a:gd name="connsiteY27" fmla="*/ 155524 h 606722"/>
              <a:gd name="connsiteX28" fmla="*/ 303775 w 607639"/>
              <a:gd name="connsiteY28" fmla="*/ 202270 h 606722"/>
              <a:gd name="connsiteX29" fmla="*/ 101288 w 607639"/>
              <a:gd name="connsiteY29" fmla="*/ 202270 h 606722"/>
              <a:gd name="connsiteX30" fmla="*/ 46728 w 607639"/>
              <a:gd name="connsiteY30" fmla="*/ 256659 h 606722"/>
              <a:gd name="connsiteX31" fmla="*/ 46728 w 607639"/>
              <a:gd name="connsiteY31" fmla="*/ 349974 h 606722"/>
              <a:gd name="connsiteX32" fmla="*/ 101288 w 607639"/>
              <a:gd name="connsiteY32" fmla="*/ 404452 h 606722"/>
              <a:gd name="connsiteX33" fmla="*/ 155759 w 607639"/>
              <a:gd name="connsiteY33" fmla="*/ 404452 h 606722"/>
              <a:gd name="connsiteX34" fmla="*/ 155759 w 607639"/>
              <a:gd name="connsiteY34" fmla="*/ 280032 h 606722"/>
              <a:gd name="connsiteX35" fmla="*/ 405063 w 607639"/>
              <a:gd name="connsiteY35" fmla="*/ 280032 h 606722"/>
              <a:gd name="connsiteX36" fmla="*/ 405063 w 607639"/>
              <a:gd name="connsiteY36" fmla="*/ 101135 h 606722"/>
              <a:gd name="connsiteX37" fmla="*/ 350503 w 607639"/>
              <a:gd name="connsiteY37" fmla="*/ 46657 h 606722"/>
              <a:gd name="connsiteX38" fmla="*/ 257047 w 607639"/>
              <a:gd name="connsiteY38" fmla="*/ 0 h 606722"/>
              <a:gd name="connsiteX39" fmla="*/ 350503 w 607639"/>
              <a:gd name="connsiteY39" fmla="*/ 0 h 606722"/>
              <a:gd name="connsiteX40" fmla="*/ 451791 w 607639"/>
              <a:gd name="connsiteY40" fmla="*/ 101135 h 606722"/>
              <a:gd name="connsiteX41" fmla="*/ 451791 w 607639"/>
              <a:gd name="connsiteY41" fmla="*/ 155524 h 606722"/>
              <a:gd name="connsiteX42" fmla="*/ 506351 w 607639"/>
              <a:gd name="connsiteY42" fmla="*/ 155524 h 606722"/>
              <a:gd name="connsiteX43" fmla="*/ 607639 w 607639"/>
              <a:gd name="connsiteY43" fmla="*/ 256659 h 606722"/>
              <a:gd name="connsiteX44" fmla="*/ 607639 w 607639"/>
              <a:gd name="connsiteY44" fmla="*/ 349974 h 606722"/>
              <a:gd name="connsiteX45" fmla="*/ 506351 w 607639"/>
              <a:gd name="connsiteY45" fmla="*/ 451109 h 606722"/>
              <a:gd name="connsiteX46" fmla="*/ 451791 w 607639"/>
              <a:gd name="connsiteY46" fmla="*/ 451109 h 606722"/>
              <a:gd name="connsiteX47" fmla="*/ 451791 w 607639"/>
              <a:gd name="connsiteY47" fmla="*/ 505587 h 606722"/>
              <a:gd name="connsiteX48" fmla="*/ 350503 w 607639"/>
              <a:gd name="connsiteY48" fmla="*/ 606722 h 606722"/>
              <a:gd name="connsiteX49" fmla="*/ 257047 w 607639"/>
              <a:gd name="connsiteY49" fmla="*/ 606722 h 606722"/>
              <a:gd name="connsiteX50" fmla="*/ 155759 w 607639"/>
              <a:gd name="connsiteY50" fmla="*/ 505587 h 606722"/>
              <a:gd name="connsiteX51" fmla="*/ 155759 w 607639"/>
              <a:gd name="connsiteY51" fmla="*/ 451109 h 606722"/>
              <a:gd name="connsiteX52" fmla="*/ 101288 w 607639"/>
              <a:gd name="connsiteY52" fmla="*/ 451109 h 606722"/>
              <a:gd name="connsiteX53" fmla="*/ 0 w 607639"/>
              <a:gd name="connsiteY53" fmla="*/ 349974 h 606722"/>
              <a:gd name="connsiteX54" fmla="*/ 0 w 607639"/>
              <a:gd name="connsiteY54" fmla="*/ 256659 h 606722"/>
              <a:gd name="connsiteX55" fmla="*/ 101288 w 607639"/>
              <a:gd name="connsiteY55" fmla="*/ 155524 h 606722"/>
              <a:gd name="connsiteX56" fmla="*/ 155759 w 607639"/>
              <a:gd name="connsiteY56" fmla="*/ 155524 h 606722"/>
              <a:gd name="connsiteX57" fmla="*/ 155759 w 607639"/>
              <a:gd name="connsiteY57" fmla="*/ 101135 h 606722"/>
              <a:gd name="connsiteX58" fmla="*/ 257047 w 607639"/>
              <a:gd name="connsiteY5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07639" h="606722">
                <a:moveTo>
                  <a:pt x="327141" y="482244"/>
                </a:moveTo>
                <a:cubicBezTo>
                  <a:pt x="340041" y="482244"/>
                  <a:pt x="350498" y="492686"/>
                  <a:pt x="350498" y="505566"/>
                </a:cubicBezTo>
                <a:cubicBezTo>
                  <a:pt x="350498" y="518446"/>
                  <a:pt x="340041" y="528888"/>
                  <a:pt x="327141" y="528888"/>
                </a:cubicBezTo>
                <a:cubicBezTo>
                  <a:pt x="314241" y="528888"/>
                  <a:pt x="303784" y="518446"/>
                  <a:pt x="303784" y="505566"/>
                </a:cubicBezTo>
                <a:cubicBezTo>
                  <a:pt x="303784" y="492686"/>
                  <a:pt x="314241" y="482244"/>
                  <a:pt x="327141" y="482244"/>
                </a:cubicBezTo>
                <a:close/>
                <a:moveTo>
                  <a:pt x="451791" y="202270"/>
                </a:moveTo>
                <a:lnTo>
                  <a:pt x="451791" y="326689"/>
                </a:lnTo>
                <a:lnTo>
                  <a:pt x="202576" y="326689"/>
                </a:lnTo>
                <a:lnTo>
                  <a:pt x="202576" y="505587"/>
                </a:lnTo>
                <a:cubicBezTo>
                  <a:pt x="202576" y="535625"/>
                  <a:pt x="226963" y="560065"/>
                  <a:pt x="257047" y="560065"/>
                </a:cubicBezTo>
                <a:lnTo>
                  <a:pt x="350503" y="560065"/>
                </a:lnTo>
                <a:cubicBezTo>
                  <a:pt x="380587" y="560065"/>
                  <a:pt x="405063" y="535625"/>
                  <a:pt x="405063" y="505587"/>
                </a:cubicBezTo>
                <a:lnTo>
                  <a:pt x="405063" y="451109"/>
                </a:lnTo>
                <a:lnTo>
                  <a:pt x="303775" y="451109"/>
                </a:lnTo>
                <a:lnTo>
                  <a:pt x="303775" y="404452"/>
                </a:lnTo>
                <a:lnTo>
                  <a:pt x="506351" y="404452"/>
                </a:lnTo>
                <a:cubicBezTo>
                  <a:pt x="536435" y="404452"/>
                  <a:pt x="560911" y="380012"/>
                  <a:pt x="560911" y="349974"/>
                </a:cubicBezTo>
                <a:lnTo>
                  <a:pt x="560911" y="256659"/>
                </a:lnTo>
                <a:cubicBezTo>
                  <a:pt x="560911" y="226621"/>
                  <a:pt x="536435" y="202270"/>
                  <a:pt x="506351" y="202270"/>
                </a:cubicBezTo>
                <a:close/>
                <a:moveTo>
                  <a:pt x="280427" y="77763"/>
                </a:moveTo>
                <a:cubicBezTo>
                  <a:pt x="293327" y="77763"/>
                  <a:pt x="303784" y="88205"/>
                  <a:pt x="303784" y="101085"/>
                </a:cubicBezTo>
                <a:cubicBezTo>
                  <a:pt x="303784" y="113965"/>
                  <a:pt x="293327" y="124407"/>
                  <a:pt x="280427" y="124407"/>
                </a:cubicBezTo>
                <a:cubicBezTo>
                  <a:pt x="267527" y="124407"/>
                  <a:pt x="257070" y="113965"/>
                  <a:pt x="257070" y="101085"/>
                </a:cubicBezTo>
                <a:cubicBezTo>
                  <a:pt x="257070" y="88205"/>
                  <a:pt x="267527" y="77763"/>
                  <a:pt x="280427" y="77763"/>
                </a:cubicBezTo>
                <a:close/>
                <a:moveTo>
                  <a:pt x="257047" y="46657"/>
                </a:moveTo>
                <a:cubicBezTo>
                  <a:pt x="226963" y="46657"/>
                  <a:pt x="202576" y="71097"/>
                  <a:pt x="202576" y="101135"/>
                </a:cubicBezTo>
                <a:lnTo>
                  <a:pt x="202576" y="155524"/>
                </a:lnTo>
                <a:lnTo>
                  <a:pt x="303775" y="155524"/>
                </a:lnTo>
                <a:lnTo>
                  <a:pt x="303775" y="202270"/>
                </a:lnTo>
                <a:lnTo>
                  <a:pt x="101288" y="202270"/>
                </a:lnTo>
                <a:cubicBezTo>
                  <a:pt x="71204" y="202270"/>
                  <a:pt x="46728" y="226621"/>
                  <a:pt x="46728" y="256659"/>
                </a:cubicBezTo>
                <a:lnTo>
                  <a:pt x="46728" y="349974"/>
                </a:lnTo>
                <a:cubicBezTo>
                  <a:pt x="46728" y="380012"/>
                  <a:pt x="71204" y="404452"/>
                  <a:pt x="101288" y="404452"/>
                </a:cubicBezTo>
                <a:lnTo>
                  <a:pt x="155759" y="404452"/>
                </a:lnTo>
                <a:lnTo>
                  <a:pt x="155759" y="280032"/>
                </a:lnTo>
                <a:lnTo>
                  <a:pt x="405063" y="280032"/>
                </a:lnTo>
                <a:lnTo>
                  <a:pt x="405063" y="101135"/>
                </a:lnTo>
                <a:cubicBezTo>
                  <a:pt x="405063" y="71097"/>
                  <a:pt x="380587" y="46657"/>
                  <a:pt x="350503" y="46657"/>
                </a:cubicBezTo>
                <a:close/>
                <a:moveTo>
                  <a:pt x="257047" y="0"/>
                </a:moveTo>
                <a:lnTo>
                  <a:pt x="350503" y="0"/>
                </a:lnTo>
                <a:cubicBezTo>
                  <a:pt x="406398" y="0"/>
                  <a:pt x="451791" y="45324"/>
                  <a:pt x="451791" y="101135"/>
                </a:cubicBezTo>
                <a:lnTo>
                  <a:pt x="451791" y="155524"/>
                </a:lnTo>
                <a:lnTo>
                  <a:pt x="506351" y="155524"/>
                </a:lnTo>
                <a:cubicBezTo>
                  <a:pt x="562157" y="155524"/>
                  <a:pt x="607639" y="200937"/>
                  <a:pt x="607639" y="256659"/>
                </a:cubicBezTo>
                <a:lnTo>
                  <a:pt x="607639" y="349974"/>
                </a:lnTo>
                <a:cubicBezTo>
                  <a:pt x="607639" y="405785"/>
                  <a:pt x="562157" y="451109"/>
                  <a:pt x="506351" y="451109"/>
                </a:cubicBezTo>
                <a:lnTo>
                  <a:pt x="451791" y="451109"/>
                </a:lnTo>
                <a:lnTo>
                  <a:pt x="451791" y="505587"/>
                </a:lnTo>
                <a:cubicBezTo>
                  <a:pt x="451791" y="561309"/>
                  <a:pt x="406398" y="606722"/>
                  <a:pt x="350503" y="606722"/>
                </a:cubicBezTo>
                <a:lnTo>
                  <a:pt x="257047" y="606722"/>
                </a:lnTo>
                <a:cubicBezTo>
                  <a:pt x="201241" y="606722"/>
                  <a:pt x="155759" y="561309"/>
                  <a:pt x="155759" y="505587"/>
                </a:cubicBezTo>
                <a:lnTo>
                  <a:pt x="155759" y="451109"/>
                </a:lnTo>
                <a:lnTo>
                  <a:pt x="101288" y="451109"/>
                </a:lnTo>
                <a:cubicBezTo>
                  <a:pt x="45393" y="451109"/>
                  <a:pt x="0" y="405785"/>
                  <a:pt x="0" y="349974"/>
                </a:cubicBezTo>
                <a:lnTo>
                  <a:pt x="0" y="256659"/>
                </a:lnTo>
                <a:cubicBezTo>
                  <a:pt x="0" y="200937"/>
                  <a:pt x="45393" y="155524"/>
                  <a:pt x="101288" y="155524"/>
                </a:cubicBezTo>
                <a:lnTo>
                  <a:pt x="155759" y="155524"/>
                </a:lnTo>
                <a:lnTo>
                  <a:pt x="155759" y="101135"/>
                </a:lnTo>
                <a:cubicBezTo>
                  <a:pt x="155759" y="45324"/>
                  <a:pt x="201241" y="0"/>
                  <a:pt x="257047" y="0"/>
                </a:cubicBezTo>
                <a:close/>
              </a:path>
            </a:pathLst>
          </a:custGeom>
          <a:solidFill>
            <a:srgbClr val="FC2945"/>
          </a:solidFill>
          <a:ln>
            <a:noFill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44D0097-D2CA-476A-B7DB-F8B075524BF3}"/>
              </a:ext>
            </a:extLst>
          </p:cNvPr>
          <p:cNvSpPr txBox="1"/>
          <p:nvPr/>
        </p:nvSpPr>
        <p:spPr>
          <a:xfrm>
            <a:off x="2815976" y="-1735958"/>
            <a:ext cx="1571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方正综艺简体" panose="02010601030101010101" pitchFamily="2" charset="-122"/>
                <a:ea typeface="方正综艺简体" panose="02010601030101010101" pitchFamily="2" charset="-122"/>
              </a:rPr>
              <a:t>Python</a:t>
            </a:r>
            <a:endParaRPr lang="zh-CN" altLang="en-US" sz="3200" dirty="0">
              <a:latin typeface="方正综艺简体" panose="02010601030101010101" pitchFamily="2" charset="-122"/>
              <a:ea typeface="方正综艺简体" panose="02010601030101010101" pitchFamily="2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0190E9F-B807-4A12-AB62-21D4759632B2}"/>
              </a:ext>
            </a:extLst>
          </p:cNvPr>
          <p:cNvSpPr txBox="1"/>
          <p:nvPr/>
        </p:nvSpPr>
        <p:spPr>
          <a:xfrm>
            <a:off x="2594703" y="-1157835"/>
            <a:ext cx="1976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Selenium      &amp;</a:t>
            </a:r>
          </a:p>
          <a:p>
            <a:r>
              <a:rPr lang="zh-CN" altLang="en-US" sz="20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模拟</a:t>
            </a:r>
            <a:r>
              <a:rPr lang="en-US" altLang="zh-CN" sz="20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IP</a:t>
            </a:r>
            <a:r>
              <a:rPr lang="zh-CN" altLang="en-US" sz="20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请求方法</a:t>
            </a: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86230FB7-E53F-4815-912A-8113B264D71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073" y="-4831299"/>
            <a:ext cx="2978625" cy="3015024"/>
          </a:xfrm>
          <a:prstGeom prst="rect">
            <a:avLst/>
          </a:prstGeom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9DA927F1-C826-4F7C-9338-EC1915D2C306}"/>
              </a:ext>
            </a:extLst>
          </p:cNvPr>
          <p:cNvSpPr txBox="1"/>
          <p:nvPr/>
        </p:nvSpPr>
        <p:spPr>
          <a:xfrm>
            <a:off x="8394091" y="-100474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数据存储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CC3A03C-F158-4828-84C7-23828FF81728}"/>
              </a:ext>
            </a:extLst>
          </p:cNvPr>
          <p:cNvSpPr txBox="1"/>
          <p:nvPr/>
        </p:nvSpPr>
        <p:spPr>
          <a:xfrm>
            <a:off x="8190509" y="-1735959"/>
            <a:ext cx="1617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方正综艺简体" panose="02010601030101010101" pitchFamily="2" charset="-122"/>
                <a:ea typeface="方正综艺简体" panose="02010601030101010101" pitchFamily="2" charset="-122"/>
              </a:rPr>
              <a:t>MySQL</a:t>
            </a:r>
            <a:endParaRPr lang="zh-CN" altLang="en-US" sz="3200" dirty="0">
              <a:latin typeface="方正综艺简体" panose="02010601030101010101" pitchFamily="2" charset="-122"/>
              <a:ea typeface="方正综艺简体" panose="02010601030101010101" pitchFamily="2" charset="-122"/>
            </a:endParaRPr>
          </a:p>
        </p:txBody>
      </p:sp>
      <p:sp>
        <p:nvSpPr>
          <p:cNvPr id="74" name="PA-文本框 21">
            <a:extLst>
              <a:ext uri="{FF2B5EF4-FFF2-40B4-BE49-F238E27FC236}">
                <a16:creationId xmlns:a16="http://schemas.microsoft.com/office/drawing/2014/main" id="{86B22287-ACD2-4DEB-B6D1-D230B200B5B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44319" y="503962"/>
            <a:ext cx="324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D8394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1·</a:t>
            </a:r>
            <a:r>
              <a:rPr lang="zh-CN" altLang="en-US" sz="2400" b="1" dirty="0">
                <a:solidFill>
                  <a:srgbClr val="FD8394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电影数据来源</a:t>
            </a:r>
          </a:p>
        </p:txBody>
      </p:sp>
      <p:pic>
        <p:nvPicPr>
          <p:cNvPr id="75" name="PA-图片 39">
            <a:extLst>
              <a:ext uri="{FF2B5EF4-FFF2-40B4-BE49-F238E27FC236}">
                <a16:creationId xmlns:a16="http://schemas.microsoft.com/office/drawing/2014/main" id="{7D9D0F1B-0412-4D44-8778-D7EDBD405A5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79" y="316341"/>
            <a:ext cx="884506" cy="83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6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6" grpId="0"/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 descr="图片包含 黑色&#10;&#10;已生成极高可信度的说明">
            <a:extLst>
              <a:ext uri="{FF2B5EF4-FFF2-40B4-BE49-F238E27FC236}">
                <a16:creationId xmlns:a16="http://schemas.microsoft.com/office/drawing/2014/main" id="{C7FA3787-9565-4C96-B7FB-90FC1534CE2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90651" flipV="1">
            <a:off x="8199672" y="3706276"/>
            <a:ext cx="5385252" cy="2565947"/>
          </a:xfrm>
          <a:prstGeom prst="rect">
            <a:avLst/>
          </a:prstGeom>
        </p:spPr>
      </p:pic>
      <p:pic>
        <p:nvPicPr>
          <p:cNvPr id="30" name="PA-图片 40">
            <a:extLst>
              <a:ext uri="{FF2B5EF4-FFF2-40B4-BE49-F238E27FC236}">
                <a16:creationId xmlns:a16="http://schemas.microsoft.com/office/drawing/2014/main" id="{FA288DB3-D07A-4040-A80A-78ABC36267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250" y="1640894"/>
            <a:ext cx="3168450" cy="3204618"/>
          </a:xfrm>
          <a:prstGeom prst="rect">
            <a:avLst/>
          </a:prstGeom>
        </p:spPr>
      </p:pic>
      <p:pic>
        <p:nvPicPr>
          <p:cNvPr id="31" name="PA-图片 39">
            <a:extLst>
              <a:ext uri="{FF2B5EF4-FFF2-40B4-BE49-F238E27FC236}">
                <a16:creationId xmlns:a16="http://schemas.microsoft.com/office/drawing/2014/main" id="{E3B69287-5202-47F0-A8AF-662081CCE4F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598" y="8529020"/>
            <a:ext cx="3485830" cy="3298250"/>
          </a:xfrm>
          <a:prstGeom prst="rect">
            <a:avLst/>
          </a:prstGeom>
        </p:spPr>
      </p:pic>
      <p:grpSp>
        <p:nvGrpSpPr>
          <p:cNvPr id="59" name="组合 58">
            <a:extLst>
              <a:ext uri="{FF2B5EF4-FFF2-40B4-BE49-F238E27FC236}">
                <a16:creationId xmlns:a16="http://schemas.microsoft.com/office/drawing/2014/main" id="{D33FCD9C-4A68-48B3-9184-C0EA16322D4D}"/>
              </a:ext>
            </a:extLst>
          </p:cNvPr>
          <p:cNvGrpSpPr/>
          <p:nvPr/>
        </p:nvGrpSpPr>
        <p:grpSpPr>
          <a:xfrm>
            <a:off x="2132164" y="464408"/>
            <a:ext cx="25554192" cy="11933841"/>
            <a:chOff x="2626572" y="1628529"/>
            <a:chExt cx="7554407" cy="3527918"/>
          </a:xfrm>
        </p:grpSpPr>
        <p:pic>
          <p:nvPicPr>
            <p:cNvPr id="32" name="PA-图片 41" descr="图片包含 文字, 物体&#10;&#10;已生成高可信度的说明">
              <a:extLst>
                <a:ext uri="{FF2B5EF4-FFF2-40B4-BE49-F238E27FC236}">
                  <a16:creationId xmlns:a16="http://schemas.microsoft.com/office/drawing/2014/main" id="{0F28EC8A-41EC-483E-8176-F4B62961C51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8416" y="1745657"/>
              <a:ext cx="841268" cy="802240"/>
            </a:xfrm>
            <a:prstGeom prst="rect">
              <a:avLst/>
            </a:prstGeom>
          </p:spPr>
        </p:pic>
        <p:pic>
          <p:nvPicPr>
            <p:cNvPr id="33" name="PA-图片 42">
              <a:extLst>
                <a:ext uri="{FF2B5EF4-FFF2-40B4-BE49-F238E27FC236}">
                  <a16:creationId xmlns:a16="http://schemas.microsoft.com/office/drawing/2014/main" id="{5CFDE9C8-8568-4A83-9AF1-A2FA6F35E8C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9755" y="4169756"/>
              <a:ext cx="920833" cy="763698"/>
            </a:xfrm>
            <a:prstGeom prst="rect">
              <a:avLst/>
            </a:prstGeom>
          </p:spPr>
        </p:pic>
        <p:pic>
          <p:nvPicPr>
            <p:cNvPr id="34" name="PA-图片 43" descr="图片包含 物体&#10;&#10;已生成极高可信度的说明">
              <a:extLst>
                <a:ext uri="{FF2B5EF4-FFF2-40B4-BE49-F238E27FC236}">
                  <a16:creationId xmlns:a16="http://schemas.microsoft.com/office/drawing/2014/main" id="{4FAD9F64-ECB7-4282-9585-68262B005BE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312" y="4012614"/>
              <a:ext cx="1143833" cy="1143833"/>
            </a:xfrm>
            <a:prstGeom prst="rect">
              <a:avLst/>
            </a:prstGeom>
          </p:spPr>
        </p:pic>
        <p:pic>
          <p:nvPicPr>
            <p:cNvPr id="35" name="PA-图片 44">
              <a:extLst>
                <a:ext uri="{FF2B5EF4-FFF2-40B4-BE49-F238E27FC236}">
                  <a16:creationId xmlns:a16="http://schemas.microsoft.com/office/drawing/2014/main" id="{72CFC216-083D-449C-AD27-78442018B3B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859" y="1628529"/>
              <a:ext cx="1075120" cy="1075120"/>
            </a:xfrm>
            <a:prstGeom prst="rect">
              <a:avLst/>
            </a:prstGeom>
          </p:spPr>
        </p:pic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FD1835A-8449-4E24-AFDF-02D1E77E6FE8}"/>
                </a:ext>
              </a:extLst>
            </p:cNvPr>
            <p:cNvGrpSpPr/>
            <p:nvPr/>
          </p:nvGrpSpPr>
          <p:grpSpPr>
            <a:xfrm>
              <a:off x="2626572" y="2971438"/>
              <a:ext cx="1029734" cy="1041176"/>
              <a:chOff x="4822019" y="2806715"/>
              <a:chExt cx="1029734" cy="1041176"/>
            </a:xfrm>
          </p:grpSpPr>
          <p:cxnSp>
            <p:nvCxnSpPr>
              <p:cNvPr id="53" name="PA-直接连接符 77">
                <a:extLst>
                  <a:ext uri="{FF2B5EF4-FFF2-40B4-BE49-F238E27FC236}">
                    <a16:creationId xmlns:a16="http://schemas.microsoft.com/office/drawing/2014/main" id="{7DC00A28-975C-4F46-BFD9-5E929C276D6D}"/>
                  </a:ext>
                </a:extLst>
              </p:cNvPr>
              <p:cNvCxnSpPr>
                <a:cxnSpLocks/>
                <a:stCxn id="54" idx="7"/>
                <a:endCxn id="55" idx="3"/>
              </p:cNvCxnSpPr>
              <p:nvPr>
                <p:custDataLst>
                  <p:tags r:id="rId19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PA-椭圆 78">
                <a:extLst>
                  <a:ext uri="{FF2B5EF4-FFF2-40B4-BE49-F238E27FC236}">
                    <a16:creationId xmlns:a16="http://schemas.microsoft.com/office/drawing/2014/main" id="{E7A40BB2-623D-4EEA-8F31-C5DDAB6AB73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PA-椭圆 79">
                <a:extLst>
                  <a:ext uri="{FF2B5EF4-FFF2-40B4-BE49-F238E27FC236}">
                    <a16:creationId xmlns:a16="http://schemas.microsoft.com/office/drawing/2014/main" id="{91A91A2A-54DD-4A57-A215-5CCEDBC4FE2D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A508C945-68F7-468B-865B-22EFBCB6EB20}"/>
                </a:ext>
              </a:extLst>
            </p:cNvPr>
            <p:cNvGrpSpPr/>
            <p:nvPr/>
          </p:nvGrpSpPr>
          <p:grpSpPr>
            <a:xfrm rot="5400000">
              <a:off x="4112349" y="2965717"/>
              <a:ext cx="1029734" cy="1041176"/>
              <a:chOff x="4822019" y="2806715"/>
              <a:chExt cx="1029734" cy="1041176"/>
            </a:xfrm>
          </p:grpSpPr>
          <p:cxnSp>
            <p:nvCxnSpPr>
              <p:cNvPr id="50" name="PA-直接连接符 86">
                <a:extLst>
                  <a:ext uri="{FF2B5EF4-FFF2-40B4-BE49-F238E27FC236}">
                    <a16:creationId xmlns:a16="http://schemas.microsoft.com/office/drawing/2014/main" id="{E0A14140-61A8-4A26-B239-5E75F39D8E02}"/>
                  </a:ext>
                </a:extLst>
              </p:cNvPr>
              <p:cNvCxnSpPr>
                <a:cxnSpLocks/>
                <a:stCxn id="51" idx="7"/>
                <a:endCxn id="52" idx="3"/>
              </p:cNvCxnSpPr>
              <p:nvPr>
                <p:custDataLst>
                  <p:tags r:id="rId16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PA-椭圆 87">
                <a:extLst>
                  <a:ext uri="{FF2B5EF4-FFF2-40B4-BE49-F238E27FC236}">
                    <a16:creationId xmlns:a16="http://schemas.microsoft.com/office/drawing/2014/main" id="{FB5CC3E5-466D-456D-94A7-704954702FCD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PA-椭圆 88">
                <a:extLst>
                  <a:ext uri="{FF2B5EF4-FFF2-40B4-BE49-F238E27FC236}">
                    <a16:creationId xmlns:a16="http://schemas.microsoft.com/office/drawing/2014/main" id="{F2B8408E-F2F5-4217-870B-44542BF65BE8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3D6AC280-978D-4786-A0B5-A04F45B5F995}"/>
                </a:ext>
              </a:extLst>
            </p:cNvPr>
            <p:cNvGrpSpPr/>
            <p:nvPr/>
          </p:nvGrpSpPr>
          <p:grpSpPr>
            <a:xfrm>
              <a:off x="5598126" y="2971438"/>
              <a:ext cx="1029734" cy="1041176"/>
              <a:chOff x="4822019" y="2806715"/>
              <a:chExt cx="1029734" cy="1041176"/>
            </a:xfrm>
          </p:grpSpPr>
          <p:cxnSp>
            <p:nvCxnSpPr>
              <p:cNvPr id="47" name="PA-直接连接符 90">
                <a:extLst>
                  <a:ext uri="{FF2B5EF4-FFF2-40B4-BE49-F238E27FC236}">
                    <a16:creationId xmlns:a16="http://schemas.microsoft.com/office/drawing/2014/main" id="{3398FE81-D18E-47CA-8EC8-6931EEC4C44D}"/>
                  </a:ext>
                </a:extLst>
              </p:cNvPr>
              <p:cNvCxnSpPr>
                <a:cxnSpLocks/>
                <a:stCxn id="48" idx="7"/>
                <a:endCxn id="49" idx="3"/>
              </p:cNvCxnSpPr>
              <p:nvPr>
                <p:custDataLst>
                  <p:tags r:id="rId13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PA-椭圆 91">
                <a:extLst>
                  <a:ext uri="{FF2B5EF4-FFF2-40B4-BE49-F238E27FC236}">
                    <a16:creationId xmlns:a16="http://schemas.microsoft.com/office/drawing/2014/main" id="{D2B7D38B-4BBB-4D36-A678-EFC35AB6B1B3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PA-椭圆 92">
                <a:extLst>
                  <a:ext uri="{FF2B5EF4-FFF2-40B4-BE49-F238E27FC236}">
                    <a16:creationId xmlns:a16="http://schemas.microsoft.com/office/drawing/2014/main" id="{38C90169-B82B-4C83-995B-4D873E74A2DE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44FB55A-8858-4D5F-A088-FEEE90A5CD1D}"/>
                </a:ext>
              </a:extLst>
            </p:cNvPr>
            <p:cNvGrpSpPr/>
            <p:nvPr/>
          </p:nvGrpSpPr>
          <p:grpSpPr>
            <a:xfrm rot="5400000">
              <a:off x="7083903" y="2965717"/>
              <a:ext cx="1029734" cy="1041176"/>
              <a:chOff x="4822019" y="2806715"/>
              <a:chExt cx="1029734" cy="1041176"/>
            </a:xfrm>
          </p:grpSpPr>
          <p:cxnSp>
            <p:nvCxnSpPr>
              <p:cNvPr id="44" name="PA-直接连接符 94">
                <a:extLst>
                  <a:ext uri="{FF2B5EF4-FFF2-40B4-BE49-F238E27FC236}">
                    <a16:creationId xmlns:a16="http://schemas.microsoft.com/office/drawing/2014/main" id="{D4519BC0-7FAF-4640-B6E8-5B22EBAE1EBB}"/>
                  </a:ext>
                </a:extLst>
              </p:cNvPr>
              <p:cNvCxnSpPr>
                <a:cxnSpLocks/>
                <a:stCxn id="45" idx="7"/>
                <a:endCxn id="46" idx="3"/>
              </p:cNvCxnSpPr>
              <p:nvPr>
                <p:custDataLst>
                  <p:tags r:id="rId10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PA-椭圆 95">
                <a:extLst>
                  <a:ext uri="{FF2B5EF4-FFF2-40B4-BE49-F238E27FC236}">
                    <a16:creationId xmlns:a16="http://schemas.microsoft.com/office/drawing/2014/main" id="{260508E5-BB35-4E3B-B447-4C247E12FE40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PA-椭圆 96">
                <a:extLst>
                  <a:ext uri="{FF2B5EF4-FFF2-40B4-BE49-F238E27FC236}">
                    <a16:creationId xmlns:a16="http://schemas.microsoft.com/office/drawing/2014/main" id="{43C3A1CB-AF60-4C6A-BBAC-40EA72D86165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41AB3929-01B1-4934-979D-65738330F08D}"/>
                </a:ext>
              </a:extLst>
            </p:cNvPr>
            <p:cNvGrpSpPr/>
            <p:nvPr/>
          </p:nvGrpSpPr>
          <p:grpSpPr>
            <a:xfrm>
              <a:off x="8569681" y="2965717"/>
              <a:ext cx="1029734" cy="1041176"/>
              <a:chOff x="4822019" y="2806715"/>
              <a:chExt cx="1029734" cy="1041176"/>
            </a:xfrm>
          </p:grpSpPr>
          <p:cxnSp>
            <p:nvCxnSpPr>
              <p:cNvPr id="41" name="PA-直接连接符 98">
                <a:extLst>
                  <a:ext uri="{FF2B5EF4-FFF2-40B4-BE49-F238E27FC236}">
                    <a16:creationId xmlns:a16="http://schemas.microsoft.com/office/drawing/2014/main" id="{7E43C5B0-007C-43EE-A691-88327ACEAD4B}"/>
                  </a:ext>
                </a:extLst>
              </p:cNvPr>
              <p:cNvCxnSpPr>
                <a:cxnSpLocks/>
                <a:stCxn id="42" idx="7"/>
                <a:endCxn id="43" idx="3"/>
              </p:cNvCxnSpPr>
              <p:nvPr>
                <p:custDataLst>
                  <p:tags r:id="rId7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PA-椭圆 99">
                <a:extLst>
                  <a:ext uri="{FF2B5EF4-FFF2-40B4-BE49-F238E27FC236}">
                    <a16:creationId xmlns:a16="http://schemas.microsoft.com/office/drawing/2014/main" id="{89C8A718-A5D9-4693-AE2D-0F080B8E6587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PA-椭圆 100">
                <a:extLst>
                  <a:ext uri="{FF2B5EF4-FFF2-40B4-BE49-F238E27FC236}">
                    <a16:creationId xmlns:a16="http://schemas.microsoft.com/office/drawing/2014/main" id="{75D0F877-06C5-40BC-B08D-B8AD96B63F38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7" name="图片 56">
            <a:extLst>
              <a:ext uri="{FF2B5EF4-FFF2-40B4-BE49-F238E27FC236}">
                <a16:creationId xmlns:a16="http://schemas.microsoft.com/office/drawing/2014/main" id="{03B2B16A-46F3-476C-A63E-33FD493F69C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66663">
            <a:off x="-2241383" y="-847618"/>
            <a:ext cx="4403970" cy="4040109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1E182F52-05EB-4241-8599-FF4364D71929}"/>
              </a:ext>
            </a:extLst>
          </p:cNvPr>
          <p:cNvSpPr/>
          <p:nvPr/>
        </p:nvSpPr>
        <p:spPr>
          <a:xfrm>
            <a:off x="11950865" y="1262089"/>
            <a:ext cx="6397439" cy="6944292"/>
          </a:xfrm>
          <a:prstGeom prst="rect">
            <a:avLst/>
          </a:prstGeom>
          <a:blipFill dpi="0" rotWithShape="1">
            <a:blip r:embed="rId31">
              <a:alphaModFix amt="4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0163EC5-7306-47FD-934A-CA4D43ABC58E}"/>
              </a:ext>
            </a:extLst>
          </p:cNvPr>
          <p:cNvSpPr txBox="1"/>
          <p:nvPr/>
        </p:nvSpPr>
        <p:spPr>
          <a:xfrm>
            <a:off x="5482203" y="4819997"/>
            <a:ext cx="1781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D8394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· 2 ·</a:t>
            </a:r>
            <a:endParaRPr lang="zh-CN" altLang="en-US" sz="4000" dirty="0">
              <a:solidFill>
                <a:srgbClr val="FD83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72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文字, 地图, 自然&#10;&#10;已生成高可信度的说明">
            <a:extLst>
              <a:ext uri="{FF2B5EF4-FFF2-40B4-BE49-F238E27FC236}">
                <a16:creationId xmlns:a16="http://schemas.microsoft.com/office/drawing/2014/main" id="{6D90B1C2-5444-4DBB-8D19-84AA9AFD760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939800"/>
            <a:ext cx="9232900" cy="4967142"/>
          </a:xfrm>
          <a:prstGeom prst="rect">
            <a:avLst/>
          </a:prstGeom>
        </p:spPr>
      </p:pic>
      <p:pic>
        <p:nvPicPr>
          <p:cNvPr id="8" name="PA-图片 40">
            <a:extLst>
              <a:ext uri="{FF2B5EF4-FFF2-40B4-BE49-F238E27FC236}">
                <a16:creationId xmlns:a16="http://schemas.microsoft.com/office/drawing/2014/main" id="{82297E6A-08E4-451E-B83F-F45D9FE22B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6420">
            <a:off x="139732" y="92942"/>
            <a:ext cx="645477" cy="652845"/>
          </a:xfrm>
          <a:prstGeom prst="rect">
            <a:avLst/>
          </a:prstGeom>
        </p:spPr>
      </p:pic>
      <p:pic>
        <p:nvPicPr>
          <p:cNvPr id="10" name="图片 9" descr="图片包含 文字&#10;&#10;已生成极高可信度的说明">
            <a:extLst>
              <a:ext uri="{FF2B5EF4-FFF2-40B4-BE49-F238E27FC236}">
                <a16:creationId xmlns:a16="http://schemas.microsoft.com/office/drawing/2014/main" id="{3E238216-8C9A-4182-8497-CC4CAA521A7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32" y="3599543"/>
            <a:ext cx="1689667" cy="205251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FC132CF-667F-44FB-9597-C8F72E2DAD53}"/>
              </a:ext>
            </a:extLst>
          </p:cNvPr>
          <p:cNvSpPr txBox="1"/>
          <p:nvPr/>
        </p:nvSpPr>
        <p:spPr>
          <a:xfrm>
            <a:off x="116900" y="881745"/>
            <a:ext cx="615553" cy="29790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2·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全球影片概况</a:t>
            </a:r>
          </a:p>
        </p:txBody>
      </p:sp>
      <p:pic>
        <p:nvPicPr>
          <p:cNvPr id="9" name="图片 8" descr="图片包含 黑色&#10;&#10;已生成极高可信度的说明">
            <a:extLst>
              <a:ext uri="{FF2B5EF4-FFF2-40B4-BE49-F238E27FC236}">
                <a16:creationId xmlns:a16="http://schemas.microsoft.com/office/drawing/2014/main" id="{56A51868-2CFC-4B60-ABB4-E79440078E8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46849" flipV="1">
            <a:off x="11117982" y="4905706"/>
            <a:ext cx="6752062" cy="3217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9152F5F-50CC-4715-8C5E-763A89717A2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66663">
            <a:off x="-5817722" y="498417"/>
            <a:ext cx="4403970" cy="4040109"/>
          </a:xfrm>
          <a:prstGeom prst="rect">
            <a:avLst/>
          </a:prstGeom>
        </p:spPr>
      </p:pic>
      <p:pic>
        <p:nvPicPr>
          <p:cNvPr id="13" name="PA-图片 39">
            <a:extLst>
              <a:ext uri="{FF2B5EF4-FFF2-40B4-BE49-F238E27FC236}">
                <a16:creationId xmlns:a16="http://schemas.microsoft.com/office/drawing/2014/main" id="{72A53D43-CE4B-4D2E-BC9D-2A6805634E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08639">
            <a:off x="-1820699" y="197466"/>
            <a:ext cx="884506" cy="836909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EA641652-223F-42FC-825E-922BBDBC874C}"/>
              </a:ext>
            </a:extLst>
          </p:cNvPr>
          <p:cNvGrpSpPr/>
          <p:nvPr/>
        </p:nvGrpSpPr>
        <p:grpSpPr>
          <a:xfrm rot="12185202">
            <a:off x="-4944318" y="-3516426"/>
            <a:ext cx="7554407" cy="3527918"/>
            <a:chOff x="2626572" y="1628529"/>
            <a:chExt cx="7554407" cy="3527918"/>
          </a:xfrm>
        </p:grpSpPr>
        <p:pic>
          <p:nvPicPr>
            <p:cNvPr id="15" name="PA-图片 41" descr="图片包含 文字, 物体&#10;&#10;已生成高可信度的说明">
              <a:extLst>
                <a:ext uri="{FF2B5EF4-FFF2-40B4-BE49-F238E27FC236}">
                  <a16:creationId xmlns:a16="http://schemas.microsoft.com/office/drawing/2014/main" id="{D3BB0085-4DB1-4235-B124-5623A66AB81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8416" y="1745657"/>
              <a:ext cx="841268" cy="802240"/>
            </a:xfrm>
            <a:prstGeom prst="rect">
              <a:avLst/>
            </a:prstGeom>
          </p:spPr>
        </p:pic>
        <p:pic>
          <p:nvPicPr>
            <p:cNvPr id="16" name="PA-图片 42">
              <a:extLst>
                <a:ext uri="{FF2B5EF4-FFF2-40B4-BE49-F238E27FC236}">
                  <a16:creationId xmlns:a16="http://schemas.microsoft.com/office/drawing/2014/main" id="{7C91F11D-758F-42DA-B562-87928467015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9755" y="4169756"/>
              <a:ext cx="920833" cy="763698"/>
            </a:xfrm>
            <a:prstGeom prst="rect">
              <a:avLst/>
            </a:prstGeom>
          </p:spPr>
        </p:pic>
        <p:pic>
          <p:nvPicPr>
            <p:cNvPr id="17" name="PA-图片 43" descr="图片包含 物体&#10;&#10;已生成极高可信度的说明">
              <a:extLst>
                <a:ext uri="{FF2B5EF4-FFF2-40B4-BE49-F238E27FC236}">
                  <a16:creationId xmlns:a16="http://schemas.microsoft.com/office/drawing/2014/main" id="{A4F8640F-3B14-4B5B-867B-C30DDD6DB3F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312" y="4012614"/>
              <a:ext cx="1143833" cy="1143833"/>
            </a:xfrm>
            <a:prstGeom prst="rect">
              <a:avLst/>
            </a:prstGeom>
          </p:spPr>
        </p:pic>
        <p:pic>
          <p:nvPicPr>
            <p:cNvPr id="18" name="PA-图片 44">
              <a:extLst>
                <a:ext uri="{FF2B5EF4-FFF2-40B4-BE49-F238E27FC236}">
                  <a16:creationId xmlns:a16="http://schemas.microsoft.com/office/drawing/2014/main" id="{0A820A14-E2F0-4E52-9E15-ECDE99070C40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859" y="1628529"/>
              <a:ext cx="1075120" cy="1075120"/>
            </a:xfrm>
            <a:prstGeom prst="rect">
              <a:avLst/>
            </a:prstGeom>
          </p:spPr>
        </p:pic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80A1693-A330-4426-891B-E5FF479C1FED}"/>
                </a:ext>
              </a:extLst>
            </p:cNvPr>
            <p:cNvGrpSpPr/>
            <p:nvPr/>
          </p:nvGrpSpPr>
          <p:grpSpPr>
            <a:xfrm>
              <a:off x="2626572" y="2971438"/>
              <a:ext cx="1029734" cy="1041176"/>
              <a:chOff x="4822019" y="2806715"/>
              <a:chExt cx="1029734" cy="1041176"/>
            </a:xfrm>
          </p:grpSpPr>
          <p:cxnSp>
            <p:nvCxnSpPr>
              <p:cNvPr id="36" name="PA-直接连接符 77">
                <a:extLst>
                  <a:ext uri="{FF2B5EF4-FFF2-40B4-BE49-F238E27FC236}">
                    <a16:creationId xmlns:a16="http://schemas.microsoft.com/office/drawing/2014/main" id="{2823CB26-293D-45D7-A456-E59F327D5886}"/>
                  </a:ext>
                </a:extLst>
              </p:cNvPr>
              <p:cNvCxnSpPr>
                <a:cxnSpLocks/>
                <a:stCxn id="37" idx="7"/>
                <a:endCxn id="38" idx="3"/>
              </p:cNvCxnSpPr>
              <p:nvPr>
                <p:custDataLst>
                  <p:tags r:id="rId19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PA-椭圆 78">
                <a:extLst>
                  <a:ext uri="{FF2B5EF4-FFF2-40B4-BE49-F238E27FC236}">
                    <a16:creationId xmlns:a16="http://schemas.microsoft.com/office/drawing/2014/main" id="{A66EC6A6-161F-49DB-9821-1B2580424E10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PA-椭圆 79">
                <a:extLst>
                  <a:ext uri="{FF2B5EF4-FFF2-40B4-BE49-F238E27FC236}">
                    <a16:creationId xmlns:a16="http://schemas.microsoft.com/office/drawing/2014/main" id="{362A15F4-3049-4AA1-8193-E6BF6204EF44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D6EB1C7-8F91-4811-9F1D-42A8FD70D333}"/>
                </a:ext>
              </a:extLst>
            </p:cNvPr>
            <p:cNvGrpSpPr/>
            <p:nvPr/>
          </p:nvGrpSpPr>
          <p:grpSpPr>
            <a:xfrm rot="5400000">
              <a:off x="4112349" y="2965717"/>
              <a:ext cx="1029734" cy="1041176"/>
              <a:chOff x="4822019" y="2806715"/>
              <a:chExt cx="1029734" cy="1041176"/>
            </a:xfrm>
          </p:grpSpPr>
          <p:cxnSp>
            <p:nvCxnSpPr>
              <p:cNvPr id="33" name="PA-直接连接符 86">
                <a:extLst>
                  <a:ext uri="{FF2B5EF4-FFF2-40B4-BE49-F238E27FC236}">
                    <a16:creationId xmlns:a16="http://schemas.microsoft.com/office/drawing/2014/main" id="{B69C34B6-7D45-41C1-8D03-F3081CB55A0F}"/>
                  </a:ext>
                </a:extLst>
              </p:cNvPr>
              <p:cNvCxnSpPr>
                <a:cxnSpLocks/>
                <a:stCxn id="34" idx="7"/>
                <a:endCxn id="35" idx="3"/>
              </p:cNvCxnSpPr>
              <p:nvPr>
                <p:custDataLst>
                  <p:tags r:id="rId16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PA-椭圆 87">
                <a:extLst>
                  <a:ext uri="{FF2B5EF4-FFF2-40B4-BE49-F238E27FC236}">
                    <a16:creationId xmlns:a16="http://schemas.microsoft.com/office/drawing/2014/main" id="{9BBA0C19-2699-4E8F-8800-A7F6A89D49E3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PA-椭圆 88">
                <a:extLst>
                  <a:ext uri="{FF2B5EF4-FFF2-40B4-BE49-F238E27FC236}">
                    <a16:creationId xmlns:a16="http://schemas.microsoft.com/office/drawing/2014/main" id="{2D2BEC9E-8B6F-432D-AB83-82805129CA31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F8D3405-C659-4D80-819F-CB3BA4C08738}"/>
                </a:ext>
              </a:extLst>
            </p:cNvPr>
            <p:cNvGrpSpPr/>
            <p:nvPr/>
          </p:nvGrpSpPr>
          <p:grpSpPr>
            <a:xfrm>
              <a:off x="5598126" y="2971438"/>
              <a:ext cx="1029734" cy="1041176"/>
              <a:chOff x="4822019" y="2806715"/>
              <a:chExt cx="1029734" cy="1041176"/>
            </a:xfrm>
          </p:grpSpPr>
          <p:cxnSp>
            <p:nvCxnSpPr>
              <p:cNvPr id="30" name="PA-直接连接符 90">
                <a:extLst>
                  <a:ext uri="{FF2B5EF4-FFF2-40B4-BE49-F238E27FC236}">
                    <a16:creationId xmlns:a16="http://schemas.microsoft.com/office/drawing/2014/main" id="{5BB954EE-7B90-491E-B7EF-6BC1ABD41588}"/>
                  </a:ext>
                </a:extLst>
              </p:cNvPr>
              <p:cNvCxnSpPr>
                <a:cxnSpLocks/>
                <a:stCxn id="31" idx="7"/>
                <a:endCxn id="32" idx="3"/>
              </p:cNvCxnSpPr>
              <p:nvPr>
                <p:custDataLst>
                  <p:tags r:id="rId13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PA-椭圆 91">
                <a:extLst>
                  <a:ext uri="{FF2B5EF4-FFF2-40B4-BE49-F238E27FC236}">
                    <a16:creationId xmlns:a16="http://schemas.microsoft.com/office/drawing/2014/main" id="{217CD4FA-45DA-4352-9E06-D105E8FAF385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PA-椭圆 92">
                <a:extLst>
                  <a:ext uri="{FF2B5EF4-FFF2-40B4-BE49-F238E27FC236}">
                    <a16:creationId xmlns:a16="http://schemas.microsoft.com/office/drawing/2014/main" id="{5695627B-BC77-4D17-A028-4FF33DF43671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A1C3257-36C2-4C82-822D-47D2AFEA3D57}"/>
                </a:ext>
              </a:extLst>
            </p:cNvPr>
            <p:cNvGrpSpPr/>
            <p:nvPr/>
          </p:nvGrpSpPr>
          <p:grpSpPr>
            <a:xfrm rot="5400000">
              <a:off x="7083903" y="2965717"/>
              <a:ext cx="1029734" cy="1041176"/>
              <a:chOff x="4822019" y="2806715"/>
              <a:chExt cx="1029734" cy="1041176"/>
            </a:xfrm>
          </p:grpSpPr>
          <p:cxnSp>
            <p:nvCxnSpPr>
              <p:cNvPr id="27" name="PA-直接连接符 94">
                <a:extLst>
                  <a:ext uri="{FF2B5EF4-FFF2-40B4-BE49-F238E27FC236}">
                    <a16:creationId xmlns:a16="http://schemas.microsoft.com/office/drawing/2014/main" id="{E0AF131F-22F8-40C7-961E-CFDEF1A57570}"/>
                  </a:ext>
                </a:extLst>
              </p:cNvPr>
              <p:cNvCxnSpPr>
                <a:cxnSpLocks/>
                <a:stCxn id="28" idx="7"/>
                <a:endCxn id="29" idx="3"/>
              </p:cNvCxnSpPr>
              <p:nvPr>
                <p:custDataLst>
                  <p:tags r:id="rId10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PA-椭圆 95">
                <a:extLst>
                  <a:ext uri="{FF2B5EF4-FFF2-40B4-BE49-F238E27FC236}">
                    <a16:creationId xmlns:a16="http://schemas.microsoft.com/office/drawing/2014/main" id="{1D0CC8C2-61D9-4C4F-B613-C30E96C54CD5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PA-椭圆 96">
                <a:extLst>
                  <a:ext uri="{FF2B5EF4-FFF2-40B4-BE49-F238E27FC236}">
                    <a16:creationId xmlns:a16="http://schemas.microsoft.com/office/drawing/2014/main" id="{FE9A94D9-B238-4DED-8015-0B67F74E5DFB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F565DB8B-5219-473D-B0F9-537B81AE7196}"/>
                </a:ext>
              </a:extLst>
            </p:cNvPr>
            <p:cNvGrpSpPr/>
            <p:nvPr/>
          </p:nvGrpSpPr>
          <p:grpSpPr>
            <a:xfrm>
              <a:off x="8569681" y="2965717"/>
              <a:ext cx="1029734" cy="1041176"/>
              <a:chOff x="4822019" y="2806715"/>
              <a:chExt cx="1029734" cy="1041176"/>
            </a:xfrm>
          </p:grpSpPr>
          <p:cxnSp>
            <p:nvCxnSpPr>
              <p:cNvPr id="24" name="PA-直接连接符 98">
                <a:extLst>
                  <a:ext uri="{FF2B5EF4-FFF2-40B4-BE49-F238E27FC236}">
                    <a16:creationId xmlns:a16="http://schemas.microsoft.com/office/drawing/2014/main" id="{CA7E08C1-373B-4455-94A4-D0A051E95518}"/>
                  </a:ext>
                </a:extLst>
              </p:cNvPr>
              <p:cNvCxnSpPr>
                <a:cxnSpLocks/>
                <a:stCxn id="25" idx="7"/>
                <a:endCxn id="26" idx="3"/>
              </p:cNvCxnSpPr>
              <p:nvPr>
                <p:custDataLst>
                  <p:tags r:id="rId7"/>
                </p:custDataLst>
              </p:nvPr>
            </p:nvCxnSpPr>
            <p:spPr>
              <a:xfrm rot="16200000">
                <a:off x="4915171" y="2911309"/>
                <a:ext cx="843430" cy="831988"/>
              </a:xfrm>
              <a:prstGeom prst="line">
                <a:avLst/>
              </a:prstGeom>
              <a:ln w="25400">
                <a:solidFill>
                  <a:srgbClr val="FC29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PA-椭圆 99">
                <a:extLst>
                  <a:ext uri="{FF2B5EF4-FFF2-40B4-BE49-F238E27FC236}">
                    <a16:creationId xmlns:a16="http://schemas.microsoft.com/office/drawing/2014/main" id="{55C65C74-CB8B-41D3-92E9-C6E90E2AFB95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822019" y="3732054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PA-椭圆 100">
                <a:extLst>
                  <a:ext uri="{FF2B5EF4-FFF2-40B4-BE49-F238E27FC236}">
                    <a16:creationId xmlns:a16="http://schemas.microsoft.com/office/drawing/2014/main" id="{3C440A91-5018-4D64-AF11-C95810E7EBB3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5735916" y="2806715"/>
                <a:ext cx="115837" cy="115837"/>
              </a:xfrm>
              <a:prstGeom prst="ellipse">
                <a:avLst/>
              </a:prstGeom>
              <a:noFill/>
              <a:ln w="25400">
                <a:solidFill>
                  <a:srgbClr val="FC29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F5397AD8-CAA6-47FE-844A-DA6EAB9CD494}"/>
              </a:ext>
            </a:extLst>
          </p:cNvPr>
          <p:cNvSpPr txBox="1"/>
          <p:nvPr/>
        </p:nvSpPr>
        <p:spPr>
          <a:xfrm>
            <a:off x="3419616" y="166164"/>
            <a:ext cx="5311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· 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近十年发布电影数量热力图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·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965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自然&#10;&#10;已生成高可信度的说明">
            <a:extLst>
              <a:ext uri="{FF2B5EF4-FFF2-40B4-BE49-F238E27FC236}">
                <a16:creationId xmlns:a16="http://schemas.microsoft.com/office/drawing/2014/main" id="{5E42936B-F4B5-49A4-BCDB-EC2222B13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3919" cy="6858000"/>
          </a:xfrm>
          <a:prstGeom prst="rect">
            <a:avLst/>
          </a:prstGeom>
        </p:spPr>
      </p:pic>
      <p:pic>
        <p:nvPicPr>
          <p:cNvPr id="5" name="图片 4" descr="图片包含 文字, 地图, 自然&#10;&#10;已生成高可信度的说明">
            <a:extLst>
              <a:ext uri="{FF2B5EF4-FFF2-40B4-BE49-F238E27FC236}">
                <a16:creationId xmlns:a16="http://schemas.microsoft.com/office/drawing/2014/main" id="{70074F6C-8D0A-4F94-AF56-07DB6BD02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939800"/>
            <a:ext cx="9232900" cy="4967142"/>
          </a:xfrm>
          <a:prstGeom prst="rect">
            <a:avLst/>
          </a:prstGeom>
        </p:spPr>
      </p:pic>
      <p:pic>
        <p:nvPicPr>
          <p:cNvPr id="6" name="PA-图片 40">
            <a:extLst>
              <a:ext uri="{FF2B5EF4-FFF2-40B4-BE49-F238E27FC236}">
                <a16:creationId xmlns:a16="http://schemas.microsoft.com/office/drawing/2014/main" id="{7BDAB210-7E62-4C4F-95AC-3DF6B6AB78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6420">
            <a:off x="139732" y="92942"/>
            <a:ext cx="645477" cy="6528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3F73B84-A40C-4C5F-B340-B8BC35CD302A}"/>
              </a:ext>
            </a:extLst>
          </p:cNvPr>
          <p:cNvSpPr txBox="1"/>
          <p:nvPr/>
        </p:nvSpPr>
        <p:spPr>
          <a:xfrm>
            <a:off x="116900" y="881745"/>
            <a:ext cx="615553" cy="29790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2·</a:t>
            </a:r>
            <a:r>
              <a:rPr lang="zh-CN" altLang="en-US" sz="2800" dirty="0">
                <a:solidFill>
                  <a:schemeClr val="bg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全球影片概况</a:t>
            </a:r>
          </a:p>
        </p:txBody>
      </p:sp>
    </p:spTree>
    <p:extLst>
      <p:ext uri="{BB962C8B-B14F-4D97-AF65-F5344CB8AC3E}">
        <p14:creationId xmlns:p14="http://schemas.microsoft.com/office/powerpoint/2010/main" val="108425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" val="1260"/>
  <p:tag name="LINKREPLACED" val="true"/>
  <p:tag name="COLORS" val="1,15921906|2,14277081|3,16777215|4,0|5,48895|6,0|7,2761682|8,19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4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LINKIDS" val="2|3|4|5|6|7|8|9|10|11|12|13|14|15|16|17|18|19|20|21|22|23|24|64|26|27|28|29|30|31|32|33|34|35|36|37|38|39|40|65|63|5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LIBID" val="49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2"/>
  <p:tag name="SCENECOLOR-TEXT" val="Color_Theme"/>
  <p:tag name="SCENECOLOR-TEXT-VALUE" val="6"/>
  <p:tag name="SCENELINKIDS" val="2|3|4|5|6|7|8|9|10|11|12|13|14|15|16|17|18|19|20|21|22|23|24|64|26|27|28|29|30|31|32|33|34|35|36|37|38|39|40|65|63|5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4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4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4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LINE" val="Color_Theme"/>
  <p:tag name="SCENECOLOR-LINE-VALUE" val="3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LINE" val="Color_Theme"/>
  <p:tag name="SCENECOLOR-LINE-VALUE" val="3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KCCOLORTYPE" val="Color_Gradient"/>
  <p:tag name="BAKCCOLOR" val="0,1,0,1|1,2,0,1"/>
  <p:tag name="GRADIENTCOLORTYPE" val="msoGradientTwoColors"/>
  <p:tag name="GRADIENTTYPE" val="msoPresetGradientMixed"/>
  <p:tag name="GRADIENTSTYLE" val="msoGradientHorizontal"/>
  <p:tag name="GRADIENTANGLE" val="90"/>
  <p:tag name="GRADIENTVARIANT" val="1"/>
  <p:tag name="POCKET_APPLY_TIME" val="2018年7月17日"/>
  <p:tag name="POCKET_APPLY_TYPE" val="Slide"/>
  <p:tag name="COLORS" val="1,7079202,动画主题色0|2,8324218,动画主题色1|3,16777215,动画主题色2|4,5622780,动画主题色3|5,5101563,动画主题色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LINE" val="Color_Theme"/>
  <p:tag name="SCENECOLOR-LINE-VALUE" val="5"/>
  <p:tag name="SCENELINKIDS" val="2|3|4|5|6|7|8|9|10|11|12|13|14|15|16|17|18|19|20|21|22|23|24|64|26|27|28|29|30|31|32|33|34|35|36|37|38|39|40|65|63|56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3"/>
  <p:tag name="SCENESHAPETYPE" val="SceneText"/>
  <p:tag name="SCENESHAPESUBTYPE" val="SceneTitleText"/>
  <p:tag name="TXTGRP" val="1"/>
  <p:tag name="POCKET_APPLY_TIME" val="2018年7月17日"/>
  <p:tag name="POCKET_APPLY_TYPE" val="Slide"/>
  <p:tag name="APPLYORDER" val="文本框 1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3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2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1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3"/>
  <p:tag name="SCENESHAPETYPE" val="SceneText"/>
  <p:tag name="SCENESHAPESUBTYPE" val="SceneTitleText"/>
  <p:tag name="TXTGRP" val="2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3"/>
  <p:tag name="SCENESHAPETYPE" val="SceneText"/>
  <p:tag name="SCENESHAPESUBTYPE" val="SceneTitleText"/>
  <p:tag name="TXTGRP" val="1"/>
  <p:tag name="POCKET_APPLY_TIME" val="2018年7月17日"/>
  <p:tag name="POCKET_APPLY_TYPE" val="Slide"/>
  <p:tag name="APPLYORDER" val="文本框 1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LINE" val="Color_Theme"/>
  <p:tag name="SCENECOLOR-LINE-VALUE" val="5"/>
  <p:tag name="SCENELINKIDS" val="2|3|4|5|6|7|8|9|10|11|12|13|14|15|16|17|18|19|20|21|22|23|24|64|26|27|28|29|30|31|32|33|34|35|36|37|38|39|40|65|63|56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3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2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1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3"/>
  <p:tag name="SCENESHAPETYPE" val="SceneText"/>
  <p:tag name="SCENESHAPESUBTYPE" val="SceneTitleText"/>
  <p:tag name="TXTGRP" val="2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3"/>
  <p:tag name="SCENESHAPETYPE" val="SceneText"/>
  <p:tag name="SCENESHAPESUBTYPE" val="SceneTitleText"/>
  <p:tag name="TXTGRP" val="1"/>
  <p:tag name="POCKET_APPLY_TIME" val="2018年7月17日"/>
  <p:tag name="POCKET_APPLY_TYPE" val="Slide"/>
  <p:tag name="APPLYORDER" val="文本框 1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LINE" val="Color_Theme"/>
  <p:tag name="SCENECOLOR-LINE-VALUE" val="5"/>
  <p:tag name="SCENELINKIDS" val="2|3|4|5|6|7|8|9|10|11|12|13|14|15|16|17|18|19|20|21|22|23|24|64|26|27|28|29|30|31|32|33|34|35|36|37|38|39|40|65|63|56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3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2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1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3"/>
  <p:tag name="SCENESHAPETYPE" val="SceneText"/>
  <p:tag name="SCENESHAPESUBTYPE" val="SceneTitleText"/>
  <p:tag name="TXTGRP" val="2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3"/>
  <p:tag name="SCENESHAPETYPE" val="SceneText"/>
  <p:tag name="SCENESHAPESUBTYPE" val="SceneTitleText"/>
  <p:tag name="TXTGRP" val="1"/>
  <p:tag name="POCKET_APPLY_TIME" val="2018年7月17日"/>
  <p:tag name="POCKET_APPLY_TYPE" val="Slide"/>
  <p:tag name="APPLYORDER" val="文本框 1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3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2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LINE" val="Color_Theme"/>
  <p:tag name="SCENECOLOR-LINE-VALUE" val="5"/>
  <p:tag name="SCENELINKIDS" val="2|3|4|5|6|7|8|9|10|11|12|13|14|15|16|17|18|19|20|21|22|23|24|64|26|27|28|29|30|31|32|33|34|35|36|37|38|39|40|65|63|56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1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3"/>
  <p:tag name="SCENESHAPETYPE" val="SceneText"/>
  <p:tag name="SCENESHAPESUBTYPE" val="SceneTitleText"/>
  <p:tag name="TXTGRP" val="2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3"/>
  <p:tag name="SCENESHAPETYPE" val="SceneText"/>
  <p:tag name="SCENESHAPESUBTYPE" val="SceneTitleText"/>
  <p:tag name="TXTGRP" val="1"/>
  <p:tag name="POCKET_APPLY_TIME" val="2018年7月17日"/>
  <p:tag name="POCKET_APPLY_TYPE" val="Slide"/>
  <p:tag name="APPLYORDER" val="文本框 1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3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2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1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5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3"/>
  <p:tag name="SCENESHAPETYPE" val="SceneText"/>
  <p:tag name="SCENESHAPESUBTYPE" val="SceneTitleText"/>
  <p:tag name="TXTGRP" val="2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3"/>
  <p:tag name="SCENESHAPETYPE" val="SceneText"/>
  <p:tag name="SCENESHAPESUBTYPE" val="SceneTitleText"/>
  <p:tag name="TXTGRP" val="1"/>
  <p:tag name="POCKET_APPLY_TIME" val="2018年7月17日"/>
  <p:tag name="POCKET_APPLY_TYPE" val="Slide"/>
  <p:tag name="APPLYORDER" val="文本框 1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3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2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1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3"/>
  <p:tag name="SCENESHAPETYPE" val="SceneText"/>
  <p:tag name="SCENESHAPESUBTYPE" val="SceneTitleText"/>
  <p:tag name="TXTGRP" val="2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3"/>
  <p:tag name="SCENESHAPETYPE" val="SceneText"/>
  <p:tag name="SCENESHAPESUBTYPE" val="SceneTitleText"/>
  <p:tag name="TXTGRP" val="1"/>
  <p:tag name="POCKET_APPLY_TIME" val="2018年7月17日"/>
  <p:tag name="POCKET_APPLY_TYPE" val="Slide"/>
  <p:tag name="APPLYORDER" val="文本框 1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5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3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2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1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3"/>
  <p:tag name="SCENESHAPETYPE" val="SceneText"/>
  <p:tag name="SCENESHAPESUBTYPE" val="SceneTitleText"/>
  <p:tag name="TXTGRP" val="2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3"/>
  <p:tag name="SCENESHAPETYPE" val="SceneText"/>
  <p:tag name="SCENESHAPESUBTYPE" val="SceneTitleText"/>
  <p:tag name="TXTGRP" val="1"/>
  <p:tag name="POCKET_APPLY_TIME" val="2018年7月17日"/>
  <p:tag name="POCKET_APPLY_TYPE" val="Slide"/>
  <p:tag name="APPLYORDER" val="文本框 1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5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3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2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APPLYORDER" val="1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3"/>
  <p:tag name="SCENESHAPETYPE" val="SceneText"/>
  <p:tag name="SCENESHAPESUBTYPE" val="SceneTitleText"/>
  <p:tag name="TXTGRP" val="2"/>
  <p:tag name="POCKET_APPLY_TIME" val="2018年7月17日"/>
  <p:tag name="POCKET_APPLY_TYPE" val="Slide"/>
  <p:tag name="RESOURCEID" val="636674510726176640"/>
  <p:tag name="SCENEID" val="636674510726176640"/>
  <p:tag name="SCENELINKIDS" val="5|1322|15|338|2|13|12|14|18|17|16|9|1316|40|41|42|43|44|45|46|47|63|64|65|66|67|68|69|70|1340|32"/>
  <p:tag name="ANIMSTRING" val="s_636674510726176640"/>
  <p:tag name="PA" val="v5.0.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LIBID" val="47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LIBID" val="47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PicShape"/>
  <p:tag name="SCENESHAPENAME" val="放大LOGO"/>
  <p:tag name="LOOPID" val="1"/>
  <p:tag name="SCENECOLOR-FILL" val="Color_Theme"/>
  <p:tag name="SCENECOLOR-FILL-VALUE" val="8"/>
  <p:tag name="SCENECOLOR-TEXT" val="Color_Theme"/>
  <p:tag name="SCENECOLOR-TEXT-VALUE" val="6"/>
  <p:tag name="SCENELINKIDS" val="2|3|4|5|6|7|8|9|10|11|12|13|14|15|16|17|18|19|20|21|22|23|24|64|26|27|28|29|30|31|32|33|34|35|36|37|38|39|40|65|63|56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Text"/>
  <p:tag name="SCENESHAPESUBTYPE" val="SceneTitleText"/>
  <p:tag name="SCENECOLOR-TEXT" val="Color_Theme"/>
  <p:tag name="SCENECOLOR-TEXT-VALUE" val="5"/>
  <p:tag name="SCENELINKIDS" val="2|3|4|5|6|7|8|9|10|11|12|13|14|15|16|17|18|19|20|21|22|23|24|64|26|27|28|29|30|31|32|33|34|35|36|37|38|39|40|65|63|56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Text"/>
  <p:tag name="SCENESHAPESUBTYPE" val="SceneTitleText"/>
  <p:tag name="SCENECOLOR-TEXT" val="Color_Theme"/>
  <p:tag name="SCENECOLOR-TEXT-VALUE" val="5"/>
  <p:tag name="SCENELINKIDS" val="2|3|4|5|6|7|8|9|10|11|12|13|14|15|16|17|18|19|20|21|22|23|24|64|26|27|28|29|30|31|32|33|34|35|36|37|38|39|40|65|63|56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5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5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4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5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5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5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5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5"/>
  <p:tag name="SCENECOLOR-TEXT" val="Color_Theme"/>
  <p:tag name="SCENECOLOR-TEXT-VALUE" val="6"/>
  <p:tag name="SCENELINKIDS" val="2|3|4|5|6|7|8|9|10|11|12|13|14|15|16|17|18|19|20|21|22|23|24|64|26|27|28|29|30|31|32|33|34|35|36|37|38|39|40|65|63|56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7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7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7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7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7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4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PicShape"/>
  <p:tag name="SCENESHAPENAME" val="背景LOGO"/>
  <p:tag name="LOOPID" val="1"/>
  <p:tag name="SCENECOLOR-FILL" val="Color_Theme"/>
  <p:tag name="SCENECOLOR-FILL-VALUE" val="3"/>
  <p:tag name="SCENECOLOR-TEXT" val="Color_Theme"/>
  <p:tag name="SCENECOLOR-TEXT-VALUE" val="6"/>
  <p:tag name="SCENELINKIDS" val="2|3|4|5|6|7|8|9|10|11|12|13|14|15|16|17|18|19|20|21|22|23|24|64|26|27|28|29|30|31|32|33|34|35|36|37|38|39|40|65|63|56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PicShape"/>
  <p:tag name="SCENESHAPENAME" val="前景LOGO"/>
  <p:tag name="LOOPID" val="1"/>
  <p:tag name="SCENECOLOR-FILL" val="Color_Theme"/>
  <p:tag name="SCENECOLOR-FILL-VALUE" val="4"/>
  <p:tag name="SCENECOLOR-TEXT" val="Color_Theme"/>
  <p:tag name="SCENECOLOR-TEXT-VALUE" val="6"/>
  <p:tag name="SCENELINKIDS" val="2|3|4|5|6|7|8|9|10|11|12|13|14|15|16|17|18|19|20|21|22|23|24|64|26|27|28|29|30|31|32|33|34|35|36|37|38|39|40|65|63|56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LINKIDS" val="2|3|4|5|6|7|8|9|10|11|12|13|14|15|16|17|18|19|20|21|22|23|24|64|26|27|28|29|30|31|32|33|34|35|36|37|38|39|40|65|63|56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LIBID" val="477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LIBID" val="477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LIBID" val="477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" val="1322"/>
  <p:tag name="BAKCCOLORTYPE" val="Color_Theme"/>
  <p:tag name="BAKCCOLOR" val="1"/>
  <p:tag name="COLORS" val="1,0|2,16777215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0342935487115"/>
  <p:tag name="SCENEID" val="Unkown"/>
  <p:tag name="SCENELINKIDS" val="2|3"/>
  <p:tag name="ANIMSTRING" val="06845e1e48f104eaaa8e41c400262d67"/>
  <p:tag name="SCENESHAPETYPE" val="SceneShape"/>
  <p:tag name="SCENESHAPESUBTYPE" val="SceneSimpleShape"/>
  <p:tag name="SCENECOLOR-TEXT" val="Color_Theme"/>
  <p:tag name="SCENECOLOR-TEXT-VALUE" val="2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0342935487115"/>
  <p:tag name="SCENEID" val="Unkown"/>
  <p:tag name="SCENELINKIDS" val="2|3"/>
  <p:tag name="ANIMSTRING" val="06845e1e48f104eaaa8e41c400262d67"/>
  <p:tag name="SCENESHAPETYPE" val="SceneText"/>
  <p:tag name="SCENESHAPESUBTYPE" val="SceneTitleText"/>
  <p:tag name="SCENESHAPENAME" val="下落文本"/>
  <p:tag name="SCENECOLOR-TEXT" val="Color_Theme"/>
  <p:tag name="SCENECOLOR-TEXT-VALUE" val="2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LIBID" val="498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0342935487115"/>
  <p:tag name="SCENEID" val="Unkown"/>
  <p:tag name="SCENELINKIDS" val="2|3"/>
  <p:tag name="ANIMSTRING" val="06845e1e48f104eaaa8e41c400262d67"/>
  <p:tag name="SCENESHAPETYPE" val="SceneText"/>
  <p:tag name="SCENESHAPESUBTYPE" val="SceneTitleText"/>
  <p:tag name="SCENESHAPENAME" val="下落文本"/>
  <p:tag name="SCENECOLOR-TEXT" val="Color_Theme"/>
  <p:tag name="SCENECOLOR-TEXT-VALUE" val="2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LIBID" val="498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6368852999281"/>
  <p:tag name="SCENEID" val="Unkown"/>
  <p:tag name="SCENELINKIDS" val="2|3|4|5|6|7|8|9|10|11|12|13|14|15"/>
  <p:tag name="ANIMSTRING" val="635f45ba0cdd94448dcf7be428a7954f"/>
  <p:tag name="SCENESHAPETYPE" val="SceneText"/>
  <p:tag name="SCENESHAPESUBTYPE" val="SceneTitleText"/>
  <p:tag name="SCENECOLOR-TEXT" val="Color_Theme"/>
  <p:tag name="SCENECOLOR-TEXT-VALUE" val="4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6368852999281"/>
  <p:tag name="SCENEID" val="Unkown"/>
  <p:tag name="SCENELINKIDS" val="2|3|4|5|6|7|8|9|10|11|12|13|14|15"/>
  <p:tag name="ANIMSTRING" val="635f45ba0cdd94448dcf7be428a7954f"/>
  <p:tag name="SCENESHAPETYPE" val="SceneText"/>
  <p:tag name="SCENESHAPESUBTYPE" val="SceneTitleText"/>
  <p:tag name="SCENECOLOR-TEXT" val="Color_Theme"/>
  <p:tag name="SCENECOLOR-TEXT-VALUE" val="6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6368852999281"/>
  <p:tag name="SCENEID" val="Unkown"/>
  <p:tag name="SCENELINKIDS" val="2|3|4|5|6|7|8|9|10|11|12|13|14|15"/>
  <p:tag name="ANIMSTRING" val="635f45ba0cdd94448dcf7be428a7954f"/>
  <p:tag name="SCENESHAPETYPE" val="SceneShape"/>
  <p:tag name="SCENESHAPESUBTYPE" val="SceneSimpleShape"/>
  <p:tag name="SCENECOLOR-LINE" val="Color_Theme"/>
  <p:tag name="SCENECOLOR-LINE-VALUE" val="6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6368852999281"/>
  <p:tag name="SCENEID" val="Unkown"/>
  <p:tag name="SCENELINKIDS" val="2|3|4|5|6|7|8|9|10|11|12|13|14|15"/>
  <p:tag name="ANIMSTRING" val="635f45ba0cdd94448dcf7be428a7954f"/>
  <p:tag name="SCENESHAPETYPE" val="SceneShape"/>
  <p:tag name="SCENESHAPESUBTYPE" val="SceneSimpleShape"/>
  <p:tag name="SCENECOLOR-LINE" val="Color_Theme"/>
  <p:tag name="SCENECOLOR-LINE-VALUE" val="6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" val="1465"/>
  <p:tag name="BAKCCOLORTYPE" val="Color_Theme"/>
  <p:tag name="BAKCCOLOR" val="1"/>
  <p:tag name="COLORS" val="1,5789951|2,0|3,5987163|4,16777215|5,4210752|6,13029509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6368852999281"/>
  <p:tag name="SCENEID" val="Unkown"/>
  <p:tag name="SCENELINKIDS" val="2|3|4|5|6|7|8|9|10|11|12|13|14|15"/>
  <p:tag name="ANIMSTRING" val="635f45ba0cdd94448dcf7be428a7954f"/>
  <p:tag name="SCENESHAPETYPE" val="SceneShape"/>
  <p:tag name="SCENESHAPESUBTYPE" val="SceneSimpleShape"/>
  <p:tag name="SCENECOLOR-LINE" val="Color_Theme"/>
  <p:tag name="SCENECOLOR-LINE-VALUE" val="2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6368852999281"/>
  <p:tag name="SCENEID" val="Unkown"/>
  <p:tag name="SCENELINKIDS" val="2|3|4|5|6|7|8|9|10|11|12|13|14|15"/>
  <p:tag name="ANIMSTRING" val="635f45ba0cdd94448dcf7be428a7954f"/>
  <p:tag name="SCENESHAPETYPE" val="SceneShape"/>
  <p:tag name="SCENESHAPESUBTYPE" val="SceneSimpleShape"/>
  <p:tag name="SCENECOLOR-LINE" val="Color_Theme"/>
  <p:tag name="SCENECOLOR-LINE-VALUE" val="2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6368852999281"/>
  <p:tag name="SCENEID" val="Unkown"/>
  <p:tag name="SCENELINKIDS" val="2|3|4|5|6|7|8|9|10|11|12|13|14|15"/>
  <p:tag name="ANIMSTRING" val="635f45ba0cdd94448dcf7be428a7954f"/>
  <p:tag name="SCENESHAPETYPE" val="SceneShape"/>
  <p:tag name="SCENESHAPESUBTYPE" val="SceneSimpleShape"/>
  <p:tag name="SCENECOLOR-FILL" val="Color_Theme"/>
  <p:tag name="SCENECOLOR-FILL-VALUE" val="3"/>
  <p:tag name="SCENECOLOR-TEXT" val="Color_Theme"/>
  <p:tag name="SCENECOLOR-TEXT-VALUE" val="4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6368852999281"/>
  <p:tag name="SCENEID" val="Unkown"/>
  <p:tag name="SCENELINKIDS" val="2|3|4|5|6|7|8|9|10|11|12|13|14|15"/>
  <p:tag name="ANIMSTRING" val="635f45ba0cdd94448dcf7be428a7954f"/>
  <p:tag name="SCENESHAPETYPE" val="SceneShape"/>
  <p:tag name="SCENESHAPESUBTYPE" val="SceneSimpleShape"/>
  <p:tag name="SCENECOLOR-LINE" val="Color_Theme"/>
  <p:tag name="SCENECOLOR-LINE-VALUE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0342935487115"/>
  <p:tag name="SCENEID" val="Unkown"/>
  <p:tag name="SCENELINKIDS" val="2|3"/>
  <p:tag name="ANIMSTRING" val="06845e1e48f104eaaa8e41c400262d67"/>
  <p:tag name="SCENESHAPETYPE" val="SceneText"/>
  <p:tag name="SCENESHAPESUBTYPE" val="SceneTitleText"/>
  <p:tag name="SCENESHAPENAME" val="下落文本"/>
  <p:tag name="SCENECOLOR-TEXT" val="Color_Theme"/>
  <p:tag name="SCENECOLOR-TEXT-VALUE" val="2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6368852999281"/>
  <p:tag name="SCENEID" val="Unkown"/>
  <p:tag name="SCENELINKIDS" val="2|3|4|5|6|7|8|9|10|11|12|13|14|15"/>
  <p:tag name="ANIMSTRING" val="635f45ba0cdd94448dcf7be428a7954f"/>
  <p:tag name="SCENESHAPETYPE" val="SceneShape"/>
  <p:tag name="SCENESHAPESUBTYPE" val="SceneSimpleShape"/>
  <p:tag name="SCENECOLOR-LINE" val="Color_Theme"/>
  <p:tag name="SCENECOLOR-LINE-VALUE" val="2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6368852999281"/>
  <p:tag name="SCENEID" val="Unkown"/>
  <p:tag name="SCENELINKIDS" val="2|3|4|5|6|7|8|9|10|11|12|13|14|15"/>
  <p:tag name="ANIMSTRING" val="635f45ba0cdd94448dcf7be428a7954f"/>
  <p:tag name="SCENESHAPETYPE" val="SceneShape"/>
  <p:tag name="SCENESHAPESUBTYPE" val="SceneSimpleShape"/>
  <p:tag name="SCENECOLOR-LINE" val="Color_Theme"/>
  <p:tag name="SCENECOLOR-LINE-VALUE" val="2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6368852999281"/>
  <p:tag name="SCENEID" val="Unkown"/>
  <p:tag name="SCENELINKIDS" val="2|3|4|5|6|7|8|9|10|11|12|13|14|15"/>
  <p:tag name="ANIMSTRING" val="635f45ba0cdd94448dcf7be428a7954f"/>
  <p:tag name="SCENESHAPETYPE" val="SceneShape"/>
  <p:tag name="SCENESHAPESUBTYPE" val="SceneSimpleShape"/>
  <p:tag name="SCENECOLOR-LINE" val="Color_Theme"/>
  <p:tag name="SCENECOLOR-LINE-VALUE" val="2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6368852999281"/>
  <p:tag name="SCENEID" val="Unkown"/>
  <p:tag name="SCENELINKIDS" val="2|3|4|5|6|7|8|9|10|11|12|13|14|15"/>
  <p:tag name="ANIMSTRING" val="635f45ba0cdd94448dcf7be428a7954f"/>
  <p:tag name="SCENESHAPETYPE" val="SceneShape"/>
  <p:tag name="SCENESHAPESUBTYPE" val="SceneSimpleShape"/>
  <p:tag name="SCENECOLOR-LINE" val="Color_Theme"/>
  <p:tag name="SCENECOLOR-LINE-VALUE" val="2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6368852999281"/>
  <p:tag name="SCENEID" val="Unkown"/>
  <p:tag name="SCENELINKIDS" val="2|3|4|5|6|7|8|9|10|11|12|13|14|15"/>
  <p:tag name="ANIMSTRING" val="635f45ba0cdd94448dcf7be428a7954f"/>
  <p:tag name="SCENESHAPETYPE" val="SceneShape"/>
  <p:tag name="SCENESHAPESUBTYPE" val="SceneSimpleShape"/>
  <p:tag name="SCENECOLOR-TEXT" val="Color_Theme"/>
  <p:tag name="SCENECOLOR-TEXT-VALUE" val="2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6368852999281"/>
  <p:tag name="SCENEID" val="Unkown"/>
  <p:tag name="SCENELINKIDS" val="2|3|4|5|6|7|8|9|10|11|12|13|14|15"/>
  <p:tag name="ANIMSTRING" val="635f45ba0cdd94448dcf7be428a7954f"/>
  <p:tag name="SCENESHAPETYPE" val="SceneShape"/>
  <p:tag name="SCENESHAPESUBTYPE" val="SceneSimpleShape"/>
  <p:tag name="SCENECOLOR-FILL" val="Color_Theme"/>
  <p:tag name="SCENECOLOR-FILL-VALUE" val="5"/>
  <p:tag name="SCENECOLOR-TEXT" val="Color_Theme"/>
  <p:tag name="SCENECOLOR-TEXT-VALUE" val="4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6368852999281"/>
  <p:tag name="SCENEID" val="Unkown"/>
  <p:tag name="SCENELINKIDS" val="2|3|4|5|6|7|8|9|10|11|12|13|14|15"/>
  <p:tag name="ANIMSTRING" val="635f45ba0cdd94448dcf7be428a7954f"/>
  <p:tag name="SCENESHAPETYPE" val="SceneText"/>
  <p:tag name="SCENESHAPESUBTYPE" val="SceneTitleText"/>
  <p:tag name="SCENECOLOR-TEXT" val="Color_Theme"/>
  <p:tag name="SCENECOLOR-TEXT-VALUE" val="4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6368852999281"/>
  <p:tag name="SCENEID" val="Unkown"/>
  <p:tag name="SCENELINKIDS" val="2|3|4|5|6|7|8|9|10|11|12|13|14|15"/>
  <p:tag name="ANIMSTRING" val="635f45ba0cdd94448dcf7be428a7954f"/>
  <p:tag name="SCENESHAPETYPE" val="SceneText"/>
  <p:tag name="SCENESHAPESUBTYPE" val="SceneTitleText"/>
  <p:tag name="SCENECOLOR-TEXT" val="Color_Theme"/>
  <p:tag name="SCENECOLOR-TEXT-VALUE" val="6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6368852999281"/>
  <p:tag name="SCENEID" val="Unkown"/>
  <p:tag name="SCENELINKIDS" val="2|3|4|5|6|7|8|9|10|11|12|13|14|15"/>
  <p:tag name="ANIMSTRING" val="635f45ba0cdd94448dcf7be428a7954f"/>
  <p:tag name="SCENESHAPETYPE" val="SceneShape"/>
  <p:tag name="SCENESHAPESUBTYPE" val="SceneSimpleShape"/>
  <p:tag name="SCENECOLOR-LINE" val="Color_Theme"/>
  <p:tag name="SCENECOLOR-LINE-VALUE" val="6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6368852999281"/>
  <p:tag name="SCENEID" val="Unkown"/>
  <p:tag name="SCENELINKIDS" val="2|3|4|5|6|7|8|9|10|11|12|13|14|15"/>
  <p:tag name="ANIMSTRING" val="635f45ba0cdd94448dcf7be428a7954f"/>
  <p:tag name="SCENESHAPETYPE" val="SceneShape"/>
  <p:tag name="SCENESHAPESUBTYPE" val="SceneSimpleShape"/>
  <p:tag name="SCENECOLOR-LINE" val="Color_Theme"/>
  <p:tag name="SCENECOLOR-LINE-VALUE" val="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0342935487115"/>
  <p:tag name="SCENEID" val="Unkown"/>
  <p:tag name="SCENELINKIDS" val="2|3"/>
  <p:tag name="ANIMSTRING" val="06845e1e48f104eaaa8e41c400262d67"/>
  <p:tag name="SCENESHAPETYPE" val="SceneText"/>
  <p:tag name="SCENESHAPESUBTYPE" val="SceneTitleText"/>
  <p:tag name="SCENESHAPENAME" val="下落文本"/>
  <p:tag name="SCENECOLOR-TEXT" val="Color_Theme"/>
  <p:tag name="SCENECOLOR-TEXT-VALUE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0342935487115"/>
  <p:tag name="SCENEID" val="Unkown"/>
  <p:tag name="SCENELINKIDS" val="2|3"/>
  <p:tag name="ANIMSTRING" val="06845e1e48f104eaaa8e41c400262d67"/>
  <p:tag name="SCENESHAPETYPE" val="SceneText"/>
  <p:tag name="SCENESHAPESUBTYPE" val="SceneTitleText"/>
  <p:tag name="SCENESHAPENAME" val="下落文本"/>
  <p:tag name="SCENECOLOR-TEXT" val="Color_Theme"/>
  <p:tag name="SCENECOLOR-TEXT-VALUE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0342935487115"/>
  <p:tag name="SCENEID" val="Unkown"/>
  <p:tag name="SCENELINKIDS" val="2|3"/>
  <p:tag name="ANIMSTRING" val="06845e1e48f104eaaa8e41c400262d67"/>
  <p:tag name="SCENESHAPETYPE" val="SceneText"/>
  <p:tag name="SCENESHAPESUBTYPE" val="SceneTitleText"/>
  <p:tag name="SCENESHAPENAME" val="下落文本"/>
  <p:tag name="SCENECOLOR-TEXT" val="Color_Theme"/>
  <p:tag name="SCENECOLOR-TEXT-VALUE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5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0342935487115"/>
  <p:tag name="SCENEID" val="Unkown"/>
  <p:tag name="SCENELINKIDS" val="2|3"/>
  <p:tag name="ANIMSTRING" val="06845e1e48f104eaaa8e41c400262d67"/>
  <p:tag name="SCENESHAPETYPE" val="SceneText"/>
  <p:tag name="SCENESHAPESUBTYPE" val="SceneTitleText"/>
  <p:tag name="SCENESHAPENAME" val="下落文本"/>
  <p:tag name="SCENECOLOR-TEXT" val="Color_Theme"/>
  <p:tag name="SCENECOLOR-TEXT-VALUE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40342935487115"/>
  <p:tag name="SCENEID" val="Unkown"/>
  <p:tag name="SCENELINKIDS" val="2|3"/>
  <p:tag name="ANIMSTRING" val="06845e1e48f104eaaa8e41c400262d67"/>
  <p:tag name="SCENESHAPETYPE" val="SceneText"/>
  <p:tag name="SCENESHAPESUBTYPE" val="SceneTitleText"/>
  <p:tag name="SCENESHAPENAME" val="下落文本"/>
  <p:tag name="SCENECOLOR-TEXT" val="Color_Theme"/>
  <p:tag name="SCENECOLOR-TEXT-VALUE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LIBID" val="49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4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FILL" val="Color_Theme"/>
  <p:tag name="SCENECOLOR-FILL-VALUE" val="2"/>
  <p:tag name="SCENECOLOR-TEXT" val="Color_Theme"/>
  <p:tag name="SCENECOLOR-TEXT-VALUE" val="6"/>
  <p:tag name="SCENELINKIDS" val="2|3|4|5|6|7|8|9|10|11|12|13|14|15|16|17|18|19|20|21|22|23|24|64|26|27|28|29|30|31|32|33|34|35|36|37|38|39|40|65|63|5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LIBID" val="49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LIBID" val="49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LIBID" val="49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LIBID" val="49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LIBID" val="49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LIBID" val="49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ID" val="636464487856616267"/>
  <p:tag name="SCENEID" val="Unkown"/>
  <p:tag name="ANIMSTRING" val="daac22c536d178890af3c8aef799ed0f"/>
  <p:tag name="SCENESHAPETYPE" val="SceneShape"/>
  <p:tag name="SCENESHAPESUBTYPE" val="SceneSimpleShape"/>
  <p:tag name="SCENECOLOR-LINE" val="Color_Theme"/>
  <p:tag name="SCENECOLOR-LINE-VALUE" val="5"/>
  <p:tag name="SCENECOLOR-TEXT" val="Color_Theme"/>
  <p:tag name="SCENECOLOR-TEXT-VALUE" val="3"/>
  <p:tag name="SCENELINKIDS" val="2|3|4|5|6|7|8|9|10|11|12|13|14|15|16|17|18|19|20|21|22|23|24|64|26|27|28|29|30|31|32|33|34|35|36|37|38|39|40|65|63|5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LIBID" val="49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  <p:tag name="RESOURCELIBID" val="49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445</Words>
  <Application>Microsoft Office PowerPoint</Application>
  <PresentationFormat>宽屏</PresentationFormat>
  <Paragraphs>152</Paragraphs>
  <Slides>33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Helvetica Light</vt:lpstr>
      <vt:lpstr>等线</vt:lpstr>
      <vt:lpstr>等线 Light</vt:lpstr>
      <vt:lpstr>方正兰亭超细黑简体</vt:lpstr>
      <vt:lpstr>方正兰亭纤黑_GBK</vt:lpstr>
      <vt:lpstr>方正综艺简体</vt:lpstr>
      <vt:lpstr>华文琥珀</vt:lpstr>
      <vt:lpstr>微软雅黑</vt:lpstr>
      <vt:lpstr>站酷高端黑</vt:lpstr>
      <vt:lpstr>Arial</vt:lpstr>
      <vt:lpstr>Broadway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m1869</dc:creator>
  <cp:lastModifiedBy>Yi Yang</cp:lastModifiedBy>
  <cp:revision>104</cp:revision>
  <dcterms:created xsi:type="dcterms:W3CDTF">2018-07-18T14:42:18Z</dcterms:created>
  <dcterms:modified xsi:type="dcterms:W3CDTF">2018-09-12T03:10:37Z</dcterms:modified>
</cp:coreProperties>
</file>